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11"/>
  </p:notesMasterIdLst>
  <p:sldIdLst>
    <p:sldId id="256" r:id="rId2"/>
    <p:sldId id="257" r:id="rId3"/>
    <p:sldId id="307" r:id="rId4"/>
    <p:sldId id="260" r:id="rId5"/>
    <p:sldId id="264" r:id="rId6"/>
    <p:sldId id="282" r:id="rId7"/>
    <p:sldId id="259" r:id="rId8"/>
    <p:sldId id="274" r:id="rId9"/>
    <p:sldId id="262"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A6ED49-886E-4D2F-A529-58669FBA4AF6}">
  <a:tblStyle styleId="{50A6ED49-886E-4D2F-A529-58669FBA4A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dab33caf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dab33caf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dab33caf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dab33caf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95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dab33caf8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dab33caf8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dab33caf8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dab33caf8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dab33caf8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dab33caf8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dab33caf8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dab33caf8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dab33caf8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dab33caf8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p:nvPr/>
        </p:nvSpPr>
        <p:spPr>
          <a:xfrm>
            <a:off x="-1450" y="-1100"/>
            <a:ext cx="9144000" cy="5143500"/>
          </a:xfrm>
          <a:prstGeom prst="rect">
            <a:avLst/>
          </a:prstGeom>
          <a:solidFill>
            <a:srgbClr val="081935">
              <a:alpha val="2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21100" y="1406800"/>
            <a:ext cx="4697100" cy="1876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5000">
                <a:latin typeface="Poppins Black"/>
                <a:ea typeface="Poppins Black"/>
                <a:cs typeface="Poppins Black"/>
                <a:sym typeface="Poppins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64450" y="3382350"/>
            <a:ext cx="4815300" cy="3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Poppins"/>
                <a:ea typeface="Poppins"/>
                <a:cs typeface="Poppins"/>
                <a:sym typeface="Poppi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8_1">
    <p:spTree>
      <p:nvGrpSpPr>
        <p:cNvPr id="1" name="Shape 297"/>
        <p:cNvGrpSpPr/>
        <p:nvPr/>
      </p:nvGrpSpPr>
      <p:grpSpPr>
        <a:xfrm>
          <a:off x="0" y="0"/>
          <a:ext cx="0" cy="0"/>
          <a:chOff x="0" y="0"/>
          <a:chExt cx="0" cy="0"/>
        </a:xfrm>
      </p:grpSpPr>
      <p:sp>
        <p:nvSpPr>
          <p:cNvPr id="298" name="Google Shape;298;p26"/>
          <p:cNvSpPr txBox="1">
            <a:spLocks noGrp="1"/>
          </p:cNvSpPr>
          <p:nvPr>
            <p:ph type="title"/>
          </p:nvPr>
        </p:nvSpPr>
        <p:spPr>
          <a:xfrm>
            <a:off x="906900" y="1813050"/>
            <a:ext cx="3390300" cy="499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500">
                <a:solidFill>
                  <a:schemeClr val="dk1"/>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99" name="Google Shape;299;p26"/>
          <p:cNvSpPr txBox="1">
            <a:spLocks noGrp="1"/>
          </p:cNvSpPr>
          <p:nvPr>
            <p:ph type="subTitle" idx="1"/>
          </p:nvPr>
        </p:nvSpPr>
        <p:spPr>
          <a:xfrm>
            <a:off x="548250" y="2397350"/>
            <a:ext cx="3696000" cy="10017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300" name="Google Shape;300;p26"/>
          <p:cNvSpPr/>
          <p:nvPr/>
        </p:nvSpPr>
        <p:spPr>
          <a:xfrm rot="5400000">
            <a:off x="5332363" y="2553000"/>
            <a:ext cx="51726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rot="5400000">
            <a:off x="5160700" y="2538675"/>
            <a:ext cx="51726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rot="5400000">
            <a:off x="6336963" y="2456325"/>
            <a:ext cx="5172600" cy="20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rot="5400000">
            <a:off x="5793494" y="2241675"/>
            <a:ext cx="5172600" cy="63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rot="5400000">
            <a:off x="-2138800" y="2347875"/>
            <a:ext cx="5172600" cy="41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rot="5400000">
            <a:off x="-2442850" y="2538675"/>
            <a:ext cx="51726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0" y="4555650"/>
            <a:ext cx="9144000" cy="58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13">
    <p:spTree>
      <p:nvGrpSpPr>
        <p:cNvPr id="1" name="Shape 307"/>
        <p:cNvGrpSpPr/>
        <p:nvPr/>
      </p:nvGrpSpPr>
      <p:grpSpPr>
        <a:xfrm>
          <a:off x="0" y="0"/>
          <a:ext cx="0" cy="0"/>
          <a:chOff x="0" y="0"/>
          <a:chExt cx="0" cy="0"/>
        </a:xfrm>
      </p:grpSpPr>
      <p:sp>
        <p:nvSpPr>
          <p:cNvPr id="308" name="Google Shape;308;p27"/>
          <p:cNvSpPr txBox="1">
            <a:spLocks noGrp="1"/>
          </p:cNvSpPr>
          <p:nvPr>
            <p:ph type="title"/>
          </p:nvPr>
        </p:nvSpPr>
        <p:spPr>
          <a:xfrm>
            <a:off x="678700" y="445025"/>
            <a:ext cx="5087100" cy="5196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9" name="Google Shape;309;p27"/>
          <p:cNvSpPr txBox="1">
            <a:spLocks noGrp="1"/>
          </p:cNvSpPr>
          <p:nvPr>
            <p:ph type="subTitle" idx="1"/>
          </p:nvPr>
        </p:nvSpPr>
        <p:spPr>
          <a:xfrm>
            <a:off x="721100" y="1690475"/>
            <a:ext cx="5529300" cy="27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10" name="Google Shape;310;p27"/>
          <p:cNvSpPr/>
          <p:nvPr/>
        </p:nvSpPr>
        <p:spPr>
          <a:xfrm rot="10800000" flipH="1">
            <a:off x="6069600" y="-17125"/>
            <a:ext cx="926100" cy="5177100"/>
          </a:xfrm>
          <a:prstGeom prst="parallelogram">
            <a:avLst>
              <a:gd name="adj" fmla="val 7917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rot="10800000" flipH="1">
            <a:off x="6553000" y="-58950"/>
            <a:ext cx="2866200" cy="5261400"/>
          </a:xfrm>
          <a:prstGeom prst="parallelogram">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
  <p:cSld name="CUSTOM_6_1">
    <p:spTree>
      <p:nvGrpSpPr>
        <p:cNvPr id="1" name="Shape 362"/>
        <p:cNvGrpSpPr/>
        <p:nvPr/>
      </p:nvGrpSpPr>
      <p:grpSpPr>
        <a:xfrm>
          <a:off x="0" y="0"/>
          <a:ext cx="0" cy="0"/>
          <a:chOff x="0" y="0"/>
          <a:chExt cx="0" cy="0"/>
        </a:xfrm>
      </p:grpSpPr>
      <p:pic>
        <p:nvPicPr>
          <p:cNvPr id="363" name="Google Shape;363;p32"/>
          <p:cNvPicPr preferRelativeResize="0"/>
          <p:nvPr/>
        </p:nvPicPr>
        <p:blipFill>
          <a:blip r:embed="rId2">
            <a:alphaModFix/>
          </a:blip>
          <a:stretch>
            <a:fillRect/>
          </a:stretch>
        </p:blipFill>
        <p:spPr>
          <a:xfrm flipH="1">
            <a:off x="2" y="0"/>
            <a:ext cx="9143986" cy="5143500"/>
          </a:xfrm>
          <a:prstGeom prst="rect">
            <a:avLst/>
          </a:prstGeom>
          <a:noFill/>
          <a:ln>
            <a:noFill/>
          </a:ln>
        </p:spPr>
      </p:pic>
      <p:sp>
        <p:nvSpPr>
          <p:cNvPr id="364" name="Google Shape;364;p32"/>
          <p:cNvSpPr/>
          <p:nvPr/>
        </p:nvSpPr>
        <p:spPr>
          <a:xfrm>
            <a:off x="0" y="3866000"/>
            <a:ext cx="9144000" cy="127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1348900" y="3866000"/>
            <a:ext cx="7795200" cy="78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1525" y="3590376"/>
            <a:ext cx="1350437" cy="275614"/>
          </a:xfrm>
          <a:custGeom>
            <a:avLst/>
            <a:gdLst/>
            <a:ahLst/>
            <a:cxnLst/>
            <a:rect l="l" t="t" r="r" b="b"/>
            <a:pathLst>
              <a:path w="96305" h="13567" extrusionOk="0">
                <a:moveTo>
                  <a:pt x="0" y="0"/>
                </a:moveTo>
                <a:lnTo>
                  <a:pt x="80381" y="0"/>
                </a:lnTo>
                <a:lnTo>
                  <a:pt x="96305" y="13512"/>
                </a:lnTo>
                <a:lnTo>
                  <a:pt x="0" y="13567"/>
                </a:lnTo>
                <a:close/>
              </a:path>
            </a:pathLst>
          </a:custGeom>
          <a:solidFill>
            <a:schemeClr val="accent2"/>
          </a:solidFill>
          <a:ln>
            <a:noFill/>
          </a:ln>
        </p:spPr>
      </p:sp>
      <p:sp>
        <p:nvSpPr>
          <p:cNvPr id="367" name="Google Shape;367;p32"/>
          <p:cNvSpPr txBox="1"/>
          <p:nvPr/>
        </p:nvSpPr>
        <p:spPr>
          <a:xfrm>
            <a:off x="270725" y="3491975"/>
            <a:ext cx="10713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lt1"/>
                </a:solidFill>
                <a:latin typeface="Poppins"/>
                <a:ea typeface="Poppins"/>
                <a:cs typeface="Poppins"/>
                <a:sym typeface="Poppins"/>
              </a:rPr>
              <a:t>L I V E</a:t>
            </a:r>
            <a:endParaRPr sz="2300" b="1">
              <a:solidFill>
                <a:schemeClr val="lt1"/>
              </a:solidFill>
              <a:latin typeface="Poppins"/>
              <a:ea typeface="Poppins"/>
              <a:cs typeface="Poppins"/>
              <a:sym typeface="Poppins"/>
            </a:endParaRPr>
          </a:p>
        </p:txBody>
      </p:sp>
      <p:sp>
        <p:nvSpPr>
          <p:cNvPr id="368" name="Google Shape;368;p32"/>
          <p:cNvSpPr txBox="1">
            <a:spLocks noGrp="1"/>
          </p:cNvSpPr>
          <p:nvPr>
            <p:ph type="title"/>
          </p:nvPr>
        </p:nvSpPr>
        <p:spPr>
          <a:xfrm>
            <a:off x="1458175" y="3961425"/>
            <a:ext cx="69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 name="Google Shape;369;p32"/>
          <p:cNvSpPr txBox="1">
            <a:spLocks noGrp="1"/>
          </p:cNvSpPr>
          <p:nvPr>
            <p:ph type="subTitle" idx="1"/>
          </p:nvPr>
        </p:nvSpPr>
        <p:spPr>
          <a:xfrm>
            <a:off x="734625" y="544550"/>
            <a:ext cx="2276400" cy="37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solidFill>
                  <a:schemeClr val="lt1"/>
                </a:solidFill>
                <a:latin typeface="Poppins ExtraBold"/>
                <a:ea typeface="Poppins ExtraBold"/>
                <a:cs typeface="Poppins ExtraBold"/>
                <a:sym typeface="Poppi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0" name="Google Shape;370;p32"/>
          <p:cNvSpPr txBox="1">
            <a:spLocks noGrp="1"/>
          </p:cNvSpPr>
          <p:nvPr>
            <p:ph type="subTitle" idx="2"/>
          </p:nvPr>
        </p:nvSpPr>
        <p:spPr>
          <a:xfrm>
            <a:off x="735950" y="924550"/>
            <a:ext cx="2276400" cy="57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1" name="Google Shape;371;p32"/>
          <p:cNvSpPr txBox="1">
            <a:spLocks noGrp="1"/>
          </p:cNvSpPr>
          <p:nvPr>
            <p:ph type="subTitle" idx="3"/>
          </p:nvPr>
        </p:nvSpPr>
        <p:spPr>
          <a:xfrm>
            <a:off x="6100500" y="544550"/>
            <a:ext cx="2610600" cy="37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solidFill>
                  <a:schemeClr val="lt1"/>
                </a:solidFill>
                <a:latin typeface="Poppins ExtraBold"/>
                <a:ea typeface="Poppins ExtraBold"/>
                <a:cs typeface="Poppins ExtraBold"/>
                <a:sym typeface="Poppi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32"/>
          <p:cNvSpPr txBox="1">
            <a:spLocks noGrp="1"/>
          </p:cNvSpPr>
          <p:nvPr>
            <p:ph type="subTitle" idx="4"/>
          </p:nvPr>
        </p:nvSpPr>
        <p:spPr>
          <a:xfrm>
            <a:off x="6098450" y="930875"/>
            <a:ext cx="2276400" cy="5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3" name="Google Shape;373;p32"/>
          <p:cNvSpPr txBox="1">
            <a:spLocks noGrp="1"/>
          </p:cNvSpPr>
          <p:nvPr>
            <p:ph type="subTitle" idx="5"/>
          </p:nvPr>
        </p:nvSpPr>
        <p:spPr>
          <a:xfrm>
            <a:off x="734500" y="2244200"/>
            <a:ext cx="2276400" cy="37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solidFill>
                  <a:schemeClr val="lt1"/>
                </a:solidFill>
                <a:latin typeface="Poppins ExtraBold"/>
                <a:ea typeface="Poppins ExtraBold"/>
                <a:cs typeface="Poppins ExtraBold"/>
                <a:sym typeface="Poppi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32"/>
          <p:cNvSpPr txBox="1">
            <a:spLocks noGrp="1"/>
          </p:cNvSpPr>
          <p:nvPr>
            <p:ph type="subTitle" idx="6"/>
          </p:nvPr>
        </p:nvSpPr>
        <p:spPr>
          <a:xfrm>
            <a:off x="735800" y="2628928"/>
            <a:ext cx="2276400" cy="57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5" name="Google Shape;375;p32"/>
          <p:cNvSpPr txBox="1">
            <a:spLocks noGrp="1"/>
          </p:cNvSpPr>
          <p:nvPr>
            <p:ph type="subTitle" idx="7"/>
          </p:nvPr>
        </p:nvSpPr>
        <p:spPr>
          <a:xfrm>
            <a:off x="6105250" y="2245925"/>
            <a:ext cx="2610600" cy="37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solidFill>
                  <a:schemeClr val="lt1"/>
                </a:solidFill>
                <a:latin typeface="Poppins ExtraBold"/>
                <a:ea typeface="Poppins ExtraBold"/>
                <a:cs typeface="Poppins ExtraBold"/>
                <a:sym typeface="Poppi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6" name="Google Shape;376;p32"/>
          <p:cNvSpPr txBox="1">
            <a:spLocks noGrp="1"/>
          </p:cNvSpPr>
          <p:nvPr>
            <p:ph type="subTitle" idx="8"/>
          </p:nvPr>
        </p:nvSpPr>
        <p:spPr>
          <a:xfrm>
            <a:off x="6101625" y="2630665"/>
            <a:ext cx="2276400" cy="5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ONE_COLUMN_TEXT_1">
    <p:spTree>
      <p:nvGrpSpPr>
        <p:cNvPr id="1" name="Shape 377"/>
        <p:cNvGrpSpPr/>
        <p:nvPr/>
      </p:nvGrpSpPr>
      <p:grpSpPr>
        <a:xfrm>
          <a:off x="0" y="0"/>
          <a:ext cx="0" cy="0"/>
          <a:chOff x="0" y="0"/>
          <a:chExt cx="0" cy="0"/>
        </a:xfrm>
      </p:grpSpPr>
      <p:pic>
        <p:nvPicPr>
          <p:cNvPr id="378" name="Google Shape;378;p33"/>
          <p:cNvPicPr preferRelativeResize="0"/>
          <p:nvPr/>
        </p:nvPicPr>
        <p:blipFill>
          <a:blip r:embed="rId2">
            <a:alphaModFix/>
          </a:blip>
          <a:stretch>
            <a:fillRect/>
          </a:stretch>
        </p:blipFill>
        <p:spPr>
          <a:xfrm flipH="1">
            <a:off x="2" y="0"/>
            <a:ext cx="9143986" cy="5143500"/>
          </a:xfrm>
          <a:prstGeom prst="rect">
            <a:avLst/>
          </a:prstGeom>
          <a:noFill/>
          <a:ln>
            <a:noFill/>
          </a:ln>
        </p:spPr>
      </p:pic>
      <p:sp>
        <p:nvSpPr>
          <p:cNvPr id="379" name="Google Shape;379;p33"/>
          <p:cNvSpPr/>
          <p:nvPr/>
        </p:nvSpPr>
        <p:spPr>
          <a:xfrm rot="5400000">
            <a:off x="5756150" y="2109300"/>
            <a:ext cx="5142300" cy="92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rot="5400000">
            <a:off x="4802625" y="2361600"/>
            <a:ext cx="5142300" cy="41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rot="5400000">
            <a:off x="4426875" y="2552400"/>
            <a:ext cx="51423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0" y="3866000"/>
            <a:ext cx="9144000" cy="127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1348900" y="3866000"/>
            <a:ext cx="7795200" cy="78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84" name="Google Shape;384;p33"/>
          <p:cNvSpPr txBox="1">
            <a:spLocks noGrp="1"/>
          </p:cNvSpPr>
          <p:nvPr>
            <p:ph type="title"/>
          </p:nvPr>
        </p:nvSpPr>
        <p:spPr>
          <a:xfrm>
            <a:off x="1434925" y="3982250"/>
            <a:ext cx="5024400" cy="6462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33"/>
          <p:cNvSpPr txBox="1">
            <a:spLocks noGrp="1"/>
          </p:cNvSpPr>
          <p:nvPr>
            <p:ph type="subTitle" idx="1"/>
          </p:nvPr>
        </p:nvSpPr>
        <p:spPr>
          <a:xfrm>
            <a:off x="4320375" y="723963"/>
            <a:ext cx="3773400" cy="320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6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86" name="Google Shape;386;p33"/>
          <p:cNvSpPr txBox="1">
            <a:spLocks noGrp="1"/>
          </p:cNvSpPr>
          <p:nvPr>
            <p:ph type="subTitle" idx="2"/>
          </p:nvPr>
        </p:nvSpPr>
        <p:spPr>
          <a:xfrm>
            <a:off x="4320375" y="375913"/>
            <a:ext cx="1669800" cy="320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000"/>
              <a:buFont typeface="Poppins"/>
              <a:buNone/>
              <a:defRPr sz="1800" b="1">
                <a:solidFill>
                  <a:schemeClr val="lt1"/>
                </a:solidFill>
                <a:latin typeface="Poppins"/>
                <a:ea typeface="Poppins"/>
                <a:cs typeface="Poppins"/>
                <a:sym typeface="Poppins"/>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87" name="Google Shape;387;p33"/>
          <p:cNvSpPr txBox="1">
            <a:spLocks noGrp="1"/>
          </p:cNvSpPr>
          <p:nvPr>
            <p:ph type="subTitle" idx="3"/>
          </p:nvPr>
        </p:nvSpPr>
        <p:spPr>
          <a:xfrm>
            <a:off x="4320375" y="1572663"/>
            <a:ext cx="3773400" cy="320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6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88" name="Google Shape;388;p33"/>
          <p:cNvSpPr txBox="1">
            <a:spLocks noGrp="1"/>
          </p:cNvSpPr>
          <p:nvPr>
            <p:ph type="subTitle" idx="4"/>
          </p:nvPr>
        </p:nvSpPr>
        <p:spPr>
          <a:xfrm>
            <a:off x="4320375" y="1224613"/>
            <a:ext cx="1669800" cy="320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000"/>
              <a:buFont typeface="Poppins"/>
              <a:buNone/>
              <a:defRPr sz="1800" b="1">
                <a:solidFill>
                  <a:schemeClr val="lt1"/>
                </a:solidFill>
                <a:latin typeface="Poppins"/>
                <a:ea typeface="Poppins"/>
                <a:cs typeface="Poppins"/>
                <a:sym typeface="Poppins"/>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89" name="Google Shape;389;p33"/>
          <p:cNvSpPr txBox="1">
            <a:spLocks noGrp="1"/>
          </p:cNvSpPr>
          <p:nvPr>
            <p:ph type="subTitle" idx="5"/>
          </p:nvPr>
        </p:nvSpPr>
        <p:spPr>
          <a:xfrm>
            <a:off x="4320375" y="2414013"/>
            <a:ext cx="4076400" cy="320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6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90" name="Google Shape;390;p33"/>
          <p:cNvSpPr txBox="1">
            <a:spLocks noGrp="1"/>
          </p:cNvSpPr>
          <p:nvPr>
            <p:ph type="subTitle" idx="6"/>
          </p:nvPr>
        </p:nvSpPr>
        <p:spPr>
          <a:xfrm>
            <a:off x="4320375" y="2065963"/>
            <a:ext cx="1669800" cy="320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000"/>
              <a:buFont typeface="Poppins"/>
              <a:buNone/>
              <a:defRPr sz="1800" b="1">
                <a:solidFill>
                  <a:schemeClr val="lt1"/>
                </a:solidFill>
                <a:latin typeface="Poppins"/>
                <a:ea typeface="Poppins"/>
                <a:cs typeface="Poppins"/>
                <a:sym typeface="Poppins"/>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91" name="Google Shape;391;p33"/>
          <p:cNvSpPr txBox="1">
            <a:spLocks noGrp="1"/>
          </p:cNvSpPr>
          <p:nvPr>
            <p:ph type="subTitle" idx="7"/>
          </p:nvPr>
        </p:nvSpPr>
        <p:spPr>
          <a:xfrm>
            <a:off x="4320375" y="3235738"/>
            <a:ext cx="3773400" cy="320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6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92" name="Google Shape;392;p33"/>
          <p:cNvSpPr txBox="1">
            <a:spLocks noGrp="1"/>
          </p:cNvSpPr>
          <p:nvPr>
            <p:ph type="subTitle" idx="8"/>
          </p:nvPr>
        </p:nvSpPr>
        <p:spPr>
          <a:xfrm>
            <a:off x="4320375" y="2887688"/>
            <a:ext cx="1669800" cy="320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000"/>
              <a:buFont typeface="Poppins"/>
              <a:buNone/>
              <a:defRPr sz="1800" b="1">
                <a:solidFill>
                  <a:schemeClr val="lt1"/>
                </a:solidFill>
                <a:latin typeface="Poppins"/>
                <a:ea typeface="Poppins"/>
                <a:cs typeface="Poppins"/>
                <a:sym typeface="Poppins"/>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427"/>
        <p:cNvGrpSpPr/>
        <p:nvPr/>
      </p:nvGrpSpPr>
      <p:grpSpPr>
        <a:xfrm>
          <a:off x="0" y="0"/>
          <a:ext cx="0" cy="0"/>
          <a:chOff x="0" y="0"/>
          <a:chExt cx="0" cy="0"/>
        </a:xfrm>
      </p:grpSpPr>
      <p:pic>
        <p:nvPicPr>
          <p:cNvPr id="428" name="Google Shape;428;p36"/>
          <p:cNvPicPr preferRelativeResize="0"/>
          <p:nvPr/>
        </p:nvPicPr>
        <p:blipFill>
          <a:blip r:embed="rId2">
            <a:alphaModFix/>
          </a:blip>
          <a:stretch>
            <a:fillRect/>
          </a:stretch>
        </p:blipFill>
        <p:spPr>
          <a:xfrm flipH="1">
            <a:off x="2" y="0"/>
            <a:ext cx="9143986" cy="5143500"/>
          </a:xfrm>
          <a:prstGeom prst="rect">
            <a:avLst/>
          </a:prstGeom>
          <a:noFill/>
          <a:ln>
            <a:noFill/>
          </a:ln>
        </p:spPr>
      </p:pic>
      <p:sp>
        <p:nvSpPr>
          <p:cNvPr id="429" name="Google Shape;429;p36"/>
          <p:cNvSpPr/>
          <p:nvPr/>
        </p:nvSpPr>
        <p:spPr>
          <a:xfrm>
            <a:off x="0" y="3866000"/>
            <a:ext cx="9144000" cy="127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1348900" y="3866000"/>
            <a:ext cx="7795200" cy="78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6"/>
          <p:cNvSpPr/>
          <p:nvPr/>
        </p:nvSpPr>
        <p:spPr>
          <a:xfrm>
            <a:off x="-1525" y="3590376"/>
            <a:ext cx="1350437" cy="275614"/>
          </a:xfrm>
          <a:custGeom>
            <a:avLst/>
            <a:gdLst/>
            <a:ahLst/>
            <a:cxnLst/>
            <a:rect l="l" t="t" r="r" b="b"/>
            <a:pathLst>
              <a:path w="96305" h="13567" extrusionOk="0">
                <a:moveTo>
                  <a:pt x="0" y="0"/>
                </a:moveTo>
                <a:lnTo>
                  <a:pt x="80381" y="0"/>
                </a:lnTo>
                <a:lnTo>
                  <a:pt x="96305" y="13512"/>
                </a:lnTo>
                <a:lnTo>
                  <a:pt x="0" y="13567"/>
                </a:lnTo>
                <a:close/>
              </a:path>
            </a:pathLst>
          </a:custGeom>
          <a:solidFill>
            <a:schemeClr val="accent2"/>
          </a:solidFill>
          <a:ln>
            <a:noFill/>
          </a:ln>
        </p:spPr>
      </p:sp>
      <p:sp>
        <p:nvSpPr>
          <p:cNvPr id="432" name="Google Shape;432;p36"/>
          <p:cNvSpPr/>
          <p:nvPr/>
        </p:nvSpPr>
        <p:spPr>
          <a:xfrm>
            <a:off x="100175" y="3676638"/>
            <a:ext cx="101400" cy="101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p:cNvSpPr txBox="1"/>
          <p:nvPr/>
        </p:nvSpPr>
        <p:spPr>
          <a:xfrm>
            <a:off x="270725" y="3491975"/>
            <a:ext cx="10713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lt1"/>
                </a:solidFill>
                <a:latin typeface="Poppins"/>
                <a:ea typeface="Poppins"/>
                <a:cs typeface="Poppins"/>
                <a:sym typeface="Poppins"/>
              </a:rPr>
              <a:t>L I V E</a:t>
            </a:r>
            <a:endParaRPr sz="2300" b="1">
              <a:solidFill>
                <a:schemeClr val="lt1"/>
              </a:solidFill>
              <a:latin typeface="Poppins"/>
              <a:ea typeface="Poppins"/>
              <a:cs typeface="Poppins"/>
              <a:sym typeface="Poppi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5">
    <p:spTree>
      <p:nvGrpSpPr>
        <p:cNvPr id="1" name="Shape 434"/>
        <p:cNvGrpSpPr/>
        <p:nvPr/>
      </p:nvGrpSpPr>
      <p:grpSpPr>
        <a:xfrm>
          <a:off x="0" y="0"/>
          <a:ext cx="0" cy="0"/>
          <a:chOff x="0" y="0"/>
          <a:chExt cx="0" cy="0"/>
        </a:xfrm>
      </p:grpSpPr>
      <p:sp>
        <p:nvSpPr>
          <p:cNvPr id="435" name="Google Shape;435;p37"/>
          <p:cNvSpPr/>
          <p:nvPr/>
        </p:nvSpPr>
        <p:spPr>
          <a:xfrm rot="5400000">
            <a:off x="5332363" y="2553000"/>
            <a:ext cx="51726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rot="5400000">
            <a:off x="5160700" y="2538675"/>
            <a:ext cx="51726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rot="5400000">
            <a:off x="6336963" y="2456325"/>
            <a:ext cx="5172600" cy="20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rot="5400000">
            <a:off x="5793494" y="2241675"/>
            <a:ext cx="5172600" cy="63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rot="5400000">
            <a:off x="-2138800" y="2347875"/>
            <a:ext cx="5172600" cy="41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rot="5400000">
            <a:off x="-2442850" y="2538675"/>
            <a:ext cx="51726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0" y="4555650"/>
            <a:ext cx="9144000" cy="58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5_1">
    <p:spTree>
      <p:nvGrpSpPr>
        <p:cNvPr id="1" name="Shape 442"/>
        <p:cNvGrpSpPr/>
        <p:nvPr/>
      </p:nvGrpSpPr>
      <p:grpSpPr>
        <a:xfrm>
          <a:off x="0" y="0"/>
          <a:ext cx="0" cy="0"/>
          <a:chOff x="0" y="0"/>
          <a:chExt cx="0" cy="0"/>
        </a:xfrm>
      </p:grpSpPr>
      <p:sp>
        <p:nvSpPr>
          <p:cNvPr id="443" name="Google Shape;443;p38"/>
          <p:cNvSpPr/>
          <p:nvPr/>
        </p:nvSpPr>
        <p:spPr>
          <a:xfrm flipH="1">
            <a:off x="-317699" y="-42337"/>
            <a:ext cx="926100" cy="5177100"/>
          </a:xfrm>
          <a:prstGeom prst="parallelogram">
            <a:avLst>
              <a:gd name="adj" fmla="val 7917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4" name="Google Shape;444;p38"/>
          <p:cNvCxnSpPr/>
          <p:nvPr/>
        </p:nvCxnSpPr>
        <p:spPr>
          <a:xfrm>
            <a:off x="7875" y="-24562"/>
            <a:ext cx="744900" cy="5210400"/>
          </a:xfrm>
          <a:prstGeom prst="straightConnector1">
            <a:avLst/>
          </a:prstGeom>
          <a:noFill/>
          <a:ln w="76200" cap="flat" cmpd="sng">
            <a:solidFill>
              <a:schemeClr val="accent2"/>
            </a:solidFill>
            <a:prstDash val="solid"/>
            <a:round/>
            <a:headEnd type="none" w="med" len="med"/>
            <a:tailEnd type="none" w="med" len="med"/>
          </a:ln>
        </p:spPr>
      </p:cxnSp>
      <p:sp>
        <p:nvSpPr>
          <p:cNvPr id="445" name="Google Shape;445;p38"/>
          <p:cNvSpPr/>
          <p:nvPr/>
        </p:nvSpPr>
        <p:spPr>
          <a:xfrm flipH="1">
            <a:off x="8630851" y="-34737"/>
            <a:ext cx="607900" cy="4227675"/>
          </a:xfrm>
          <a:custGeom>
            <a:avLst/>
            <a:gdLst/>
            <a:ahLst/>
            <a:cxnLst/>
            <a:rect l="l" t="t" r="r" b="b"/>
            <a:pathLst>
              <a:path w="24316" h="169107" extrusionOk="0">
                <a:moveTo>
                  <a:pt x="24316" y="98"/>
                </a:moveTo>
                <a:lnTo>
                  <a:pt x="0" y="169107"/>
                </a:lnTo>
                <a:lnTo>
                  <a:pt x="57" y="0"/>
                </a:lnTo>
                <a:close/>
              </a:path>
            </a:pathLst>
          </a:custGeom>
          <a:solidFill>
            <a:schemeClr val="accent2"/>
          </a:solidFill>
          <a:ln>
            <a:noFill/>
          </a:ln>
        </p:spPr>
      </p:sp>
      <p:cxnSp>
        <p:nvCxnSpPr>
          <p:cNvPr id="446" name="Google Shape;446;p38"/>
          <p:cNvCxnSpPr/>
          <p:nvPr/>
        </p:nvCxnSpPr>
        <p:spPr>
          <a:xfrm>
            <a:off x="8435725" y="-24562"/>
            <a:ext cx="744900" cy="5210400"/>
          </a:xfrm>
          <a:prstGeom prst="straightConnector1">
            <a:avLst/>
          </a:prstGeom>
          <a:noFill/>
          <a:ln w="76200" cap="flat" cmpd="sng">
            <a:solidFill>
              <a:schemeClr val="accent2"/>
            </a:solidFill>
            <a:prstDash val="solid"/>
            <a:round/>
            <a:headEnd type="none" w="med" len="med"/>
            <a:tailEnd type="none" w="med" len="med"/>
          </a:ln>
        </p:spPr>
      </p:cxnSp>
      <p:sp>
        <p:nvSpPr>
          <p:cNvPr id="447" name="Google Shape;447;p38"/>
          <p:cNvSpPr/>
          <p:nvPr/>
        </p:nvSpPr>
        <p:spPr>
          <a:xfrm>
            <a:off x="-41400" y="4647225"/>
            <a:ext cx="9228600" cy="49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 name="Google Shape;15;p3"/>
          <p:cNvSpPr txBox="1">
            <a:spLocks noGrp="1"/>
          </p:cNvSpPr>
          <p:nvPr>
            <p:ph type="title"/>
          </p:nvPr>
        </p:nvSpPr>
        <p:spPr>
          <a:xfrm>
            <a:off x="4620675" y="2529575"/>
            <a:ext cx="3802200" cy="695400"/>
          </a:xfrm>
          <a:prstGeom prst="rect">
            <a:avLst/>
          </a:prstGeom>
        </p:spPr>
        <p:txBody>
          <a:bodyPr spcFirstLastPara="1" wrap="square" lIns="91425" tIns="91425" rIns="91425" bIns="91425" anchor="t" anchorCtr="0">
            <a:noAutofit/>
          </a:bodyPr>
          <a:lstStyle>
            <a:lvl1pPr lvl="0" algn="r" rtl="0">
              <a:lnSpc>
                <a:spcPct val="80000"/>
              </a:lnSpc>
              <a:spcBef>
                <a:spcPts val="0"/>
              </a:spcBef>
              <a:spcAft>
                <a:spcPts val="0"/>
              </a:spcAft>
              <a:buSzPts val="3600"/>
              <a:buNone/>
              <a:defRPr sz="35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ubTitle" idx="1"/>
          </p:nvPr>
        </p:nvSpPr>
        <p:spPr>
          <a:xfrm>
            <a:off x="4809200" y="3089800"/>
            <a:ext cx="3573300" cy="6954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solidFill>
                  <a:schemeClr val="lt1"/>
                </a:solidFill>
                <a:latin typeface="Poppins"/>
                <a:ea typeface="Poppins"/>
                <a:cs typeface="Poppins"/>
                <a:sym typeface="Poppi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 name="Google Shape;17;p3"/>
          <p:cNvSpPr txBox="1">
            <a:spLocks noGrp="1"/>
          </p:cNvSpPr>
          <p:nvPr>
            <p:ph type="title" idx="2" hasCustomPrompt="1"/>
          </p:nvPr>
        </p:nvSpPr>
        <p:spPr>
          <a:xfrm>
            <a:off x="6550150" y="1409235"/>
            <a:ext cx="1839600" cy="913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12000"/>
              <a:buNone/>
              <a:defRPr sz="6500"/>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8" name="Google Shape;18;p3"/>
          <p:cNvSpPr/>
          <p:nvPr/>
        </p:nvSpPr>
        <p:spPr>
          <a:xfrm>
            <a:off x="-26425" y="-10175"/>
            <a:ext cx="607900" cy="4227675"/>
          </a:xfrm>
          <a:custGeom>
            <a:avLst/>
            <a:gdLst/>
            <a:ahLst/>
            <a:cxnLst/>
            <a:rect l="l" t="t" r="r" b="b"/>
            <a:pathLst>
              <a:path w="24316" h="169107" extrusionOk="0">
                <a:moveTo>
                  <a:pt x="24316" y="98"/>
                </a:moveTo>
                <a:lnTo>
                  <a:pt x="0" y="169107"/>
                </a:lnTo>
                <a:lnTo>
                  <a:pt x="57" y="0"/>
                </a:lnTo>
                <a:close/>
              </a:path>
            </a:pathLst>
          </a:custGeom>
          <a:solidFill>
            <a:schemeClr val="accent2"/>
          </a:solidFill>
          <a:ln>
            <a:noFill/>
          </a:ln>
        </p:spPr>
      </p:sp>
      <p:sp>
        <p:nvSpPr>
          <p:cNvPr id="19" name="Google Shape;19;p3"/>
          <p:cNvSpPr/>
          <p:nvPr/>
        </p:nvSpPr>
        <p:spPr>
          <a:xfrm>
            <a:off x="477750" y="-17775"/>
            <a:ext cx="926100" cy="5177100"/>
          </a:xfrm>
          <a:prstGeom prst="parallelogram">
            <a:avLst>
              <a:gd name="adj" fmla="val 7917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998000" y="-17769"/>
            <a:ext cx="2820600" cy="5177100"/>
          </a:xfrm>
          <a:prstGeom prst="parallelogram">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16800" y="1092900"/>
            <a:ext cx="7710300" cy="3305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Bellota Text"/>
              <a:buAutoNum type="arabicPeriod"/>
              <a:defRPr sz="1200"/>
            </a:lvl1pPr>
            <a:lvl2pPr marL="914400" lvl="1" indent="-317500" rtl="0">
              <a:spcBef>
                <a:spcPts val="0"/>
              </a:spcBef>
              <a:spcAft>
                <a:spcPts val="0"/>
              </a:spcAft>
              <a:buClr>
                <a:srgbClr val="FFB000"/>
              </a:buClr>
              <a:buSzPts val="1400"/>
              <a:buFont typeface="Arial"/>
              <a:buAutoNum type="alphaLcPeriod"/>
              <a:defRPr/>
            </a:lvl2pPr>
            <a:lvl3pPr marL="1371600" lvl="2" indent="-317500" rtl="0">
              <a:spcBef>
                <a:spcPts val="0"/>
              </a:spcBef>
              <a:spcAft>
                <a:spcPts val="0"/>
              </a:spcAft>
              <a:buClr>
                <a:srgbClr val="FFB000"/>
              </a:buClr>
              <a:buSzPts val="1400"/>
              <a:buFont typeface="Arial"/>
              <a:buAutoNum type="romanLcPeriod"/>
              <a:defRPr/>
            </a:lvl3pPr>
            <a:lvl4pPr marL="1828800" lvl="3" indent="-317500" rtl="0">
              <a:spcBef>
                <a:spcPts val="0"/>
              </a:spcBef>
              <a:spcAft>
                <a:spcPts val="0"/>
              </a:spcAft>
              <a:buClr>
                <a:srgbClr val="FFB000"/>
              </a:buClr>
              <a:buSzPts val="1400"/>
              <a:buFont typeface="Arial"/>
              <a:buAutoNum type="arabicPeriod"/>
              <a:defRPr/>
            </a:lvl4pPr>
            <a:lvl5pPr marL="2286000" lvl="4" indent="-317500" rtl="0">
              <a:spcBef>
                <a:spcPts val="0"/>
              </a:spcBef>
              <a:spcAft>
                <a:spcPts val="0"/>
              </a:spcAft>
              <a:buClr>
                <a:srgbClr val="FFB000"/>
              </a:buClr>
              <a:buSzPts val="1400"/>
              <a:buFont typeface="Arial"/>
              <a:buAutoNum type="alphaLcPeriod"/>
              <a:defRPr/>
            </a:lvl5pPr>
            <a:lvl6pPr marL="2743200" lvl="5" indent="-317500" rtl="0">
              <a:spcBef>
                <a:spcPts val="0"/>
              </a:spcBef>
              <a:spcAft>
                <a:spcPts val="0"/>
              </a:spcAft>
              <a:buClr>
                <a:srgbClr val="FFB000"/>
              </a:buClr>
              <a:buSzPts val="1400"/>
              <a:buFont typeface="Arial"/>
              <a:buAutoNum type="romanLcPeriod"/>
              <a:defRPr/>
            </a:lvl6pPr>
            <a:lvl7pPr marL="3200400" lvl="6" indent="-317500" rtl="0">
              <a:spcBef>
                <a:spcPts val="0"/>
              </a:spcBef>
              <a:spcAft>
                <a:spcPts val="0"/>
              </a:spcAft>
              <a:buClr>
                <a:srgbClr val="FFB000"/>
              </a:buClr>
              <a:buSzPts val="1400"/>
              <a:buFont typeface="Arial"/>
              <a:buAutoNum type="arabicPeriod"/>
              <a:defRPr/>
            </a:lvl7pPr>
            <a:lvl8pPr marL="3657600" lvl="7" indent="-317500" rtl="0">
              <a:spcBef>
                <a:spcPts val="0"/>
              </a:spcBef>
              <a:spcAft>
                <a:spcPts val="0"/>
              </a:spcAft>
              <a:buClr>
                <a:srgbClr val="FFB000"/>
              </a:buClr>
              <a:buSzPts val="1400"/>
              <a:buFont typeface="Arial"/>
              <a:buAutoNum type="alphaLcPeriod"/>
              <a:defRPr/>
            </a:lvl8pPr>
            <a:lvl9pPr marL="4114800" lvl="8" indent="-317500" rtl="0">
              <a:spcBef>
                <a:spcPts val="0"/>
              </a:spcBef>
              <a:spcAft>
                <a:spcPts val="0"/>
              </a:spcAft>
              <a:buClr>
                <a:srgbClr val="FFB000"/>
              </a:buClr>
              <a:buSzPts val="1400"/>
              <a:buFont typeface="Arial"/>
              <a:buAutoNum type="romanLcPeriod"/>
              <a:defRPr/>
            </a:lvl9pPr>
          </a:lstStyle>
          <a:p>
            <a:endParaRPr/>
          </a:p>
        </p:txBody>
      </p:sp>
      <p:sp>
        <p:nvSpPr>
          <p:cNvPr id="23" name="Google Shape;23;p4"/>
          <p:cNvSpPr txBox="1">
            <a:spLocks noGrp="1"/>
          </p:cNvSpPr>
          <p:nvPr>
            <p:ph type="title"/>
          </p:nvPr>
        </p:nvSpPr>
        <p:spPr>
          <a:xfrm>
            <a:off x="716800" y="450875"/>
            <a:ext cx="771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p:nvPr/>
        </p:nvSpPr>
        <p:spPr>
          <a:xfrm>
            <a:off x="167000" y="-1100"/>
            <a:ext cx="942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628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65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870150" y="-1100"/>
            <a:ext cx="942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906595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7622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 name="Google Shape;32;p5"/>
          <p:cNvSpPr/>
          <p:nvPr/>
        </p:nvSpPr>
        <p:spPr>
          <a:xfrm rot="5400000">
            <a:off x="5872000" y="2109300"/>
            <a:ext cx="5142300" cy="92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5400000">
            <a:off x="4918475" y="2361600"/>
            <a:ext cx="5142300" cy="41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rot="5400000">
            <a:off x="4542725" y="2552400"/>
            <a:ext cx="51423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txBox="1">
            <a:spLocks noGrp="1"/>
          </p:cNvSpPr>
          <p:nvPr>
            <p:ph type="subTitle" idx="1"/>
          </p:nvPr>
        </p:nvSpPr>
        <p:spPr>
          <a:xfrm>
            <a:off x="763775" y="1836975"/>
            <a:ext cx="2403600" cy="3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5"/>
          <p:cNvSpPr txBox="1">
            <a:spLocks noGrp="1"/>
          </p:cNvSpPr>
          <p:nvPr>
            <p:ph type="subTitle" idx="2"/>
          </p:nvPr>
        </p:nvSpPr>
        <p:spPr>
          <a:xfrm>
            <a:off x="622025" y="2216525"/>
            <a:ext cx="2687100" cy="81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5"/>
          <p:cNvSpPr txBox="1">
            <a:spLocks noGrp="1"/>
          </p:cNvSpPr>
          <p:nvPr>
            <p:ph type="title"/>
          </p:nvPr>
        </p:nvSpPr>
        <p:spPr>
          <a:xfrm>
            <a:off x="1464475" y="3969950"/>
            <a:ext cx="695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5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5"/>
          <p:cNvSpPr txBox="1">
            <a:spLocks noGrp="1"/>
          </p:cNvSpPr>
          <p:nvPr>
            <p:ph type="subTitle" idx="3"/>
          </p:nvPr>
        </p:nvSpPr>
        <p:spPr>
          <a:xfrm>
            <a:off x="3782025" y="1836975"/>
            <a:ext cx="2403600" cy="3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b="1">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 name="Google Shape;39;p5"/>
          <p:cNvSpPr txBox="1">
            <a:spLocks noGrp="1"/>
          </p:cNvSpPr>
          <p:nvPr>
            <p:ph type="subTitle" idx="4"/>
          </p:nvPr>
        </p:nvSpPr>
        <p:spPr>
          <a:xfrm>
            <a:off x="3640275" y="2216525"/>
            <a:ext cx="2687100" cy="81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5"/>
          <p:cNvSpPr/>
          <p:nvPr/>
        </p:nvSpPr>
        <p:spPr>
          <a:xfrm>
            <a:off x="1340206" y="260785"/>
            <a:ext cx="11424" cy="7332"/>
          </a:xfrm>
          <a:custGeom>
            <a:avLst/>
            <a:gdLst/>
            <a:ahLst/>
            <a:cxnLst/>
            <a:rect l="l" t="t" r="r" b="b"/>
            <a:pathLst>
              <a:path w="201" h="129" extrusionOk="0">
                <a:moveTo>
                  <a:pt x="1" y="1"/>
                </a:moveTo>
                <a:lnTo>
                  <a:pt x="1" y="1"/>
                </a:lnTo>
                <a:cubicBezTo>
                  <a:pt x="67" y="42"/>
                  <a:pt x="139" y="83"/>
                  <a:pt x="200" y="129"/>
                </a:cubicBezTo>
                <a:cubicBezTo>
                  <a:pt x="139" y="83"/>
                  <a:pt x="72" y="42"/>
                  <a:pt x="1"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1233578" y="226795"/>
            <a:ext cx="7900" cy="625"/>
          </a:xfrm>
          <a:custGeom>
            <a:avLst/>
            <a:gdLst/>
            <a:ahLst/>
            <a:cxnLst/>
            <a:rect l="l" t="t" r="r" b="b"/>
            <a:pathLst>
              <a:path w="139" h="11" extrusionOk="0">
                <a:moveTo>
                  <a:pt x="0" y="1"/>
                </a:moveTo>
                <a:cubicBezTo>
                  <a:pt x="38" y="5"/>
                  <a:pt x="80" y="6"/>
                  <a:pt x="117" y="9"/>
                </a:cubicBezTo>
                <a:lnTo>
                  <a:pt x="117" y="9"/>
                </a:lnTo>
                <a:cubicBezTo>
                  <a:pt x="75" y="4"/>
                  <a:pt x="40" y="1"/>
                  <a:pt x="0" y="1"/>
                </a:cubicBezTo>
                <a:close/>
                <a:moveTo>
                  <a:pt x="117" y="9"/>
                </a:moveTo>
                <a:cubicBezTo>
                  <a:pt x="124" y="9"/>
                  <a:pt x="131" y="10"/>
                  <a:pt x="138" y="11"/>
                </a:cubicBezTo>
                <a:cubicBezTo>
                  <a:pt x="131" y="10"/>
                  <a:pt x="124" y="9"/>
                  <a:pt x="117" y="9"/>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1328611" y="254419"/>
            <a:ext cx="8468" cy="4718"/>
          </a:xfrm>
          <a:custGeom>
            <a:avLst/>
            <a:gdLst/>
            <a:ahLst/>
            <a:cxnLst/>
            <a:rect l="l" t="t" r="r" b="b"/>
            <a:pathLst>
              <a:path w="149" h="83" extrusionOk="0">
                <a:moveTo>
                  <a:pt x="0" y="1"/>
                </a:moveTo>
                <a:cubicBezTo>
                  <a:pt x="51" y="26"/>
                  <a:pt x="97" y="52"/>
                  <a:pt x="148" y="82"/>
                </a:cubicBezTo>
                <a:cubicBezTo>
                  <a:pt x="102" y="52"/>
                  <a:pt x="51" y="26"/>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1352426" y="268344"/>
            <a:ext cx="10230" cy="7332"/>
          </a:xfrm>
          <a:custGeom>
            <a:avLst/>
            <a:gdLst/>
            <a:ahLst/>
            <a:cxnLst/>
            <a:rect l="l" t="t" r="r" b="b"/>
            <a:pathLst>
              <a:path w="180" h="129" extrusionOk="0">
                <a:moveTo>
                  <a:pt x="0" y="1"/>
                </a:moveTo>
                <a:cubicBezTo>
                  <a:pt x="62" y="47"/>
                  <a:pt x="118" y="88"/>
                  <a:pt x="179" y="129"/>
                </a:cubicBezTo>
                <a:cubicBezTo>
                  <a:pt x="118" y="88"/>
                  <a:pt x="57" y="42"/>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1261201" y="230319"/>
            <a:ext cx="7900" cy="1762"/>
          </a:xfrm>
          <a:custGeom>
            <a:avLst/>
            <a:gdLst/>
            <a:ahLst/>
            <a:cxnLst/>
            <a:rect l="l" t="t" r="r" b="b"/>
            <a:pathLst>
              <a:path w="139" h="31" extrusionOk="0">
                <a:moveTo>
                  <a:pt x="0" y="0"/>
                </a:moveTo>
                <a:cubicBezTo>
                  <a:pt x="46" y="5"/>
                  <a:pt x="97" y="21"/>
                  <a:pt x="138" y="31"/>
                </a:cubicBezTo>
                <a:cubicBezTo>
                  <a:pt x="97" y="21"/>
                  <a:pt x="46" y="5"/>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247503" y="228273"/>
            <a:ext cx="7900" cy="909"/>
          </a:xfrm>
          <a:custGeom>
            <a:avLst/>
            <a:gdLst/>
            <a:ahLst/>
            <a:cxnLst/>
            <a:rect l="l" t="t" r="r" b="b"/>
            <a:pathLst>
              <a:path w="139" h="16" extrusionOk="0">
                <a:moveTo>
                  <a:pt x="1" y="0"/>
                </a:moveTo>
                <a:lnTo>
                  <a:pt x="139" y="16"/>
                </a:ln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274274" y="233218"/>
            <a:ext cx="11651" cy="3240"/>
          </a:xfrm>
          <a:custGeom>
            <a:avLst/>
            <a:gdLst/>
            <a:ahLst/>
            <a:cxnLst/>
            <a:rect l="l" t="t" r="r" b="b"/>
            <a:pathLst>
              <a:path w="205" h="57" extrusionOk="0">
                <a:moveTo>
                  <a:pt x="0" y="0"/>
                </a:moveTo>
                <a:cubicBezTo>
                  <a:pt x="72" y="21"/>
                  <a:pt x="133" y="41"/>
                  <a:pt x="205" y="56"/>
                </a:cubicBezTo>
                <a:cubicBezTo>
                  <a:pt x="138" y="41"/>
                  <a:pt x="72" y="21"/>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316959" y="248621"/>
            <a:ext cx="7332" cy="3524"/>
          </a:xfrm>
          <a:custGeom>
            <a:avLst/>
            <a:gdLst/>
            <a:ahLst/>
            <a:cxnLst/>
            <a:rect l="l" t="t" r="r" b="b"/>
            <a:pathLst>
              <a:path w="129" h="62" extrusionOk="0">
                <a:moveTo>
                  <a:pt x="1" y="0"/>
                </a:moveTo>
                <a:cubicBezTo>
                  <a:pt x="47" y="16"/>
                  <a:pt x="88" y="36"/>
                  <a:pt x="128" y="62"/>
                </a:cubicBezTo>
                <a:cubicBezTo>
                  <a:pt x="88" y="36"/>
                  <a:pt x="47" y="16"/>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290245" y="237879"/>
            <a:ext cx="9037" cy="3524"/>
          </a:xfrm>
          <a:custGeom>
            <a:avLst/>
            <a:gdLst/>
            <a:ahLst/>
            <a:cxnLst/>
            <a:rect l="l" t="t" r="r" b="b"/>
            <a:pathLst>
              <a:path w="159" h="62" extrusionOk="0">
                <a:moveTo>
                  <a:pt x="0" y="0"/>
                </a:moveTo>
                <a:lnTo>
                  <a:pt x="0" y="0"/>
                </a:lnTo>
                <a:cubicBezTo>
                  <a:pt x="51" y="20"/>
                  <a:pt x="108" y="41"/>
                  <a:pt x="159" y="61"/>
                </a:cubicBezTo>
                <a:cubicBezTo>
                  <a:pt x="108" y="41"/>
                  <a:pt x="57" y="20"/>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304455" y="243108"/>
            <a:ext cx="7332" cy="2956"/>
          </a:xfrm>
          <a:custGeom>
            <a:avLst/>
            <a:gdLst/>
            <a:ahLst/>
            <a:cxnLst/>
            <a:rect l="l" t="t" r="r" b="b"/>
            <a:pathLst>
              <a:path w="129" h="52" extrusionOk="0">
                <a:moveTo>
                  <a:pt x="1" y="0"/>
                </a:moveTo>
                <a:cubicBezTo>
                  <a:pt x="42" y="21"/>
                  <a:pt x="88" y="36"/>
                  <a:pt x="129" y="51"/>
                </a:cubicBezTo>
                <a:cubicBezTo>
                  <a:pt x="88" y="36"/>
                  <a:pt x="42" y="21"/>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217266" y="225942"/>
            <a:ext cx="10230" cy="341"/>
          </a:xfrm>
          <a:custGeom>
            <a:avLst/>
            <a:gdLst/>
            <a:ahLst/>
            <a:cxnLst/>
            <a:rect l="l" t="t" r="r" b="b"/>
            <a:pathLst>
              <a:path w="180" h="6" extrusionOk="0">
                <a:moveTo>
                  <a:pt x="1" y="0"/>
                </a:moveTo>
                <a:cubicBezTo>
                  <a:pt x="62" y="0"/>
                  <a:pt x="119" y="0"/>
                  <a:pt x="180" y="6"/>
                </a:cubicBezTo>
                <a:cubicBezTo>
                  <a:pt x="119" y="0"/>
                  <a:pt x="62" y="0"/>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1351573" y="268060"/>
            <a:ext cx="909" cy="341"/>
          </a:xfrm>
          <a:custGeom>
            <a:avLst/>
            <a:gdLst/>
            <a:ahLst/>
            <a:cxnLst/>
            <a:rect l="l" t="t" r="r" b="b"/>
            <a:pathLst>
              <a:path w="16" h="6" extrusionOk="0">
                <a:moveTo>
                  <a:pt x="0" y="1"/>
                </a:moveTo>
                <a:cubicBezTo>
                  <a:pt x="5" y="1"/>
                  <a:pt x="5" y="6"/>
                  <a:pt x="15" y="6"/>
                </a:cubicBezTo>
                <a:cubicBezTo>
                  <a:pt x="5" y="1"/>
                  <a:pt x="5" y="1"/>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312014" y="246291"/>
            <a:ext cx="5001" cy="2387"/>
          </a:xfrm>
          <a:custGeom>
            <a:avLst/>
            <a:gdLst/>
            <a:ahLst/>
            <a:cxnLst/>
            <a:rect l="l" t="t" r="r" b="b"/>
            <a:pathLst>
              <a:path w="88" h="42" extrusionOk="0">
                <a:moveTo>
                  <a:pt x="1" y="0"/>
                </a:moveTo>
                <a:cubicBezTo>
                  <a:pt x="31" y="16"/>
                  <a:pt x="57" y="26"/>
                  <a:pt x="88" y="41"/>
                </a:cubicBezTo>
                <a:cubicBezTo>
                  <a:pt x="57" y="26"/>
                  <a:pt x="31" y="16"/>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324234" y="252088"/>
            <a:ext cx="5001" cy="2387"/>
          </a:xfrm>
          <a:custGeom>
            <a:avLst/>
            <a:gdLst/>
            <a:ahLst/>
            <a:cxnLst/>
            <a:rect l="l" t="t" r="r" b="b"/>
            <a:pathLst>
              <a:path w="88" h="42" extrusionOk="0">
                <a:moveTo>
                  <a:pt x="0" y="1"/>
                </a:moveTo>
                <a:cubicBezTo>
                  <a:pt x="26" y="11"/>
                  <a:pt x="52" y="26"/>
                  <a:pt x="87" y="41"/>
                </a:cubicBezTo>
                <a:cubicBezTo>
                  <a:pt x="52" y="26"/>
                  <a:pt x="26" y="11"/>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337023" y="259079"/>
            <a:ext cx="3240" cy="1762"/>
          </a:xfrm>
          <a:custGeom>
            <a:avLst/>
            <a:gdLst/>
            <a:ahLst/>
            <a:cxnLst/>
            <a:rect l="l" t="t" r="r" b="b"/>
            <a:pathLst>
              <a:path w="57" h="31" extrusionOk="0">
                <a:moveTo>
                  <a:pt x="0" y="0"/>
                </a:moveTo>
                <a:lnTo>
                  <a:pt x="0" y="0"/>
                </a:lnTo>
                <a:cubicBezTo>
                  <a:pt x="21" y="10"/>
                  <a:pt x="41" y="21"/>
                  <a:pt x="57" y="31"/>
                </a:cubicBezTo>
                <a:cubicBezTo>
                  <a:pt x="41" y="16"/>
                  <a:pt x="21" y="5"/>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1362600" y="275619"/>
            <a:ext cx="2103" cy="2103"/>
          </a:xfrm>
          <a:custGeom>
            <a:avLst/>
            <a:gdLst/>
            <a:ahLst/>
            <a:cxnLst/>
            <a:rect l="l" t="t" r="r" b="b"/>
            <a:pathLst>
              <a:path w="37" h="37" extrusionOk="0">
                <a:moveTo>
                  <a:pt x="0" y="1"/>
                </a:moveTo>
                <a:cubicBezTo>
                  <a:pt x="11" y="16"/>
                  <a:pt x="21" y="26"/>
                  <a:pt x="36" y="36"/>
                </a:cubicBezTo>
                <a:cubicBezTo>
                  <a:pt x="21" y="21"/>
                  <a:pt x="11" y="16"/>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1255347" y="229125"/>
            <a:ext cx="5854" cy="1250"/>
          </a:xfrm>
          <a:custGeom>
            <a:avLst/>
            <a:gdLst/>
            <a:ahLst/>
            <a:cxnLst/>
            <a:rect l="l" t="t" r="r" b="b"/>
            <a:pathLst>
              <a:path w="103" h="22" extrusionOk="0">
                <a:moveTo>
                  <a:pt x="1" y="1"/>
                </a:moveTo>
                <a:lnTo>
                  <a:pt x="1" y="1"/>
                </a:lnTo>
                <a:cubicBezTo>
                  <a:pt x="31" y="11"/>
                  <a:pt x="72" y="16"/>
                  <a:pt x="103" y="21"/>
                </a:cubicBezTo>
                <a:cubicBezTo>
                  <a:pt x="72" y="16"/>
                  <a:pt x="31" y="6"/>
                  <a:pt x="1"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241422" y="227363"/>
            <a:ext cx="6138" cy="682"/>
          </a:xfrm>
          <a:custGeom>
            <a:avLst/>
            <a:gdLst/>
            <a:ahLst/>
            <a:cxnLst/>
            <a:rect l="l" t="t" r="r" b="b"/>
            <a:pathLst>
              <a:path w="108" h="12" extrusionOk="0">
                <a:moveTo>
                  <a:pt x="0" y="1"/>
                </a:moveTo>
                <a:cubicBezTo>
                  <a:pt x="41" y="6"/>
                  <a:pt x="72" y="6"/>
                  <a:pt x="108" y="11"/>
                </a:cubicBezTo>
                <a:cubicBezTo>
                  <a:pt x="72" y="6"/>
                  <a:pt x="36" y="1"/>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227781" y="225942"/>
            <a:ext cx="5854" cy="341"/>
          </a:xfrm>
          <a:custGeom>
            <a:avLst/>
            <a:gdLst/>
            <a:ahLst/>
            <a:cxnLst/>
            <a:rect l="l" t="t" r="r" b="b"/>
            <a:pathLst>
              <a:path w="103" h="6" extrusionOk="0">
                <a:moveTo>
                  <a:pt x="0" y="0"/>
                </a:moveTo>
                <a:cubicBezTo>
                  <a:pt x="31" y="6"/>
                  <a:pt x="61" y="6"/>
                  <a:pt x="102" y="6"/>
                </a:cubicBezTo>
                <a:cubicBezTo>
                  <a:pt x="72" y="6"/>
                  <a:pt x="31" y="0"/>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285869" y="236401"/>
            <a:ext cx="4433" cy="1535"/>
          </a:xfrm>
          <a:custGeom>
            <a:avLst/>
            <a:gdLst/>
            <a:ahLst/>
            <a:cxnLst/>
            <a:rect l="l" t="t" r="r" b="b"/>
            <a:pathLst>
              <a:path w="78" h="27" extrusionOk="0">
                <a:moveTo>
                  <a:pt x="1" y="0"/>
                </a:moveTo>
                <a:lnTo>
                  <a:pt x="1" y="0"/>
                </a:lnTo>
                <a:cubicBezTo>
                  <a:pt x="26" y="11"/>
                  <a:pt x="52" y="21"/>
                  <a:pt x="77" y="26"/>
                </a:cubicBezTo>
                <a:cubicBezTo>
                  <a:pt x="52" y="21"/>
                  <a:pt x="26" y="6"/>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299510" y="241346"/>
            <a:ext cx="5286" cy="1819"/>
          </a:xfrm>
          <a:custGeom>
            <a:avLst/>
            <a:gdLst/>
            <a:ahLst/>
            <a:cxnLst/>
            <a:rect l="l" t="t" r="r" b="b"/>
            <a:pathLst>
              <a:path w="93" h="32" extrusionOk="0">
                <a:moveTo>
                  <a:pt x="1" y="0"/>
                </a:moveTo>
                <a:cubicBezTo>
                  <a:pt x="37" y="11"/>
                  <a:pt x="57" y="26"/>
                  <a:pt x="93" y="31"/>
                </a:cubicBezTo>
                <a:cubicBezTo>
                  <a:pt x="62" y="16"/>
                  <a:pt x="26" y="6"/>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1269045" y="232024"/>
            <a:ext cx="5570" cy="1250"/>
          </a:xfrm>
          <a:custGeom>
            <a:avLst/>
            <a:gdLst/>
            <a:ahLst/>
            <a:cxnLst/>
            <a:rect l="l" t="t" r="r" b="b"/>
            <a:pathLst>
              <a:path w="98" h="22" extrusionOk="0">
                <a:moveTo>
                  <a:pt x="0" y="1"/>
                </a:moveTo>
                <a:lnTo>
                  <a:pt x="97" y="21"/>
                </a:ln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5681180" y="2530992"/>
            <a:ext cx="62786" cy="33606"/>
          </a:xfrm>
          <a:custGeom>
            <a:avLst/>
            <a:gdLst/>
            <a:ahLst/>
            <a:cxnLst/>
            <a:rect l="l" t="t" r="r" b="b"/>
            <a:pathLst>
              <a:path w="3135" h="1678" extrusionOk="0">
                <a:moveTo>
                  <a:pt x="522" y="1"/>
                </a:moveTo>
                <a:cubicBezTo>
                  <a:pt x="343" y="1"/>
                  <a:pt x="169" y="21"/>
                  <a:pt x="0" y="52"/>
                </a:cubicBezTo>
                <a:cubicBezTo>
                  <a:pt x="26" y="170"/>
                  <a:pt x="46" y="292"/>
                  <a:pt x="67" y="405"/>
                </a:cubicBezTo>
                <a:cubicBezTo>
                  <a:pt x="271" y="359"/>
                  <a:pt x="481" y="333"/>
                  <a:pt x="700" y="333"/>
                </a:cubicBezTo>
                <a:cubicBezTo>
                  <a:pt x="1723" y="333"/>
                  <a:pt x="2618" y="870"/>
                  <a:pt x="3114" y="1678"/>
                </a:cubicBezTo>
                <a:cubicBezTo>
                  <a:pt x="3134" y="1668"/>
                  <a:pt x="3134" y="1657"/>
                  <a:pt x="3134" y="1657"/>
                </a:cubicBezTo>
                <a:cubicBezTo>
                  <a:pt x="3109" y="1601"/>
                  <a:pt x="3083" y="1550"/>
                  <a:pt x="3052" y="1499"/>
                </a:cubicBezTo>
                <a:cubicBezTo>
                  <a:pt x="3052" y="1499"/>
                  <a:pt x="3052" y="1494"/>
                  <a:pt x="3047" y="1494"/>
                </a:cubicBezTo>
                <a:cubicBezTo>
                  <a:pt x="3022" y="1443"/>
                  <a:pt x="2986" y="1397"/>
                  <a:pt x="2960" y="1351"/>
                </a:cubicBezTo>
                <a:lnTo>
                  <a:pt x="2925" y="1294"/>
                </a:lnTo>
                <a:cubicBezTo>
                  <a:pt x="2904" y="1264"/>
                  <a:pt x="2878" y="1233"/>
                  <a:pt x="2858" y="1197"/>
                </a:cubicBezTo>
                <a:cubicBezTo>
                  <a:pt x="2838" y="1172"/>
                  <a:pt x="2822" y="1141"/>
                  <a:pt x="2797" y="1115"/>
                </a:cubicBezTo>
                <a:cubicBezTo>
                  <a:pt x="2771" y="1085"/>
                  <a:pt x="2751" y="1059"/>
                  <a:pt x="2725" y="1029"/>
                </a:cubicBezTo>
                <a:cubicBezTo>
                  <a:pt x="2705" y="1003"/>
                  <a:pt x="2684" y="983"/>
                  <a:pt x="2669" y="957"/>
                </a:cubicBezTo>
                <a:cubicBezTo>
                  <a:pt x="2648" y="937"/>
                  <a:pt x="2633" y="916"/>
                  <a:pt x="2618" y="901"/>
                </a:cubicBezTo>
                <a:cubicBezTo>
                  <a:pt x="2577" y="855"/>
                  <a:pt x="2531" y="809"/>
                  <a:pt x="2490" y="773"/>
                </a:cubicBezTo>
                <a:cubicBezTo>
                  <a:pt x="2475" y="758"/>
                  <a:pt x="2464" y="747"/>
                  <a:pt x="2449" y="737"/>
                </a:cubicBezTo>
                <a:cubicBezTo>
                  <a:pt x="2423" y="712"/>
                  <a:pt x="2398" y="696"/>
                  <a:pt x="2367" y="671"/>
                </a:cubicBezTo>
                <a:cubicBezTo>
                  <a:pt x="2352" y="655"/>
                  <a:pt x="2337" y="645"/>
                  <a:pt x="2321" y="630"/>
                </a:cubicBezTo>
                <a:cubicBezTo>
                  <a:pt x="2234" y="558"/>
                  <a:pt x="2137" y="492"/>
                  <a:pt x="2035" y="425"/>
                </a:cubicBezTo>
                <a:cubicBezTo>
                  <a:pt x="2014" y="415"/>
                  <a:pt x="2004" y="405"/>
                  <a:pt x="1984" y="395"/>
                </a:cubicBezTo>
                <a:cubicBezTo>
                  <a:pt x="1953" y="374"/>
                  <a:pt x="1917" y="354"/>
                  <a:pt x="1887" y="343"/>
                </a:cubicBezTo>
                <a:lnTo>
                  <a:pt x="1851" y="323"/>
                </a:lnTo>
                <a:cubicBezTo>
                  <a:pt x="1789" y="292"/>
                  <a:pt x="1733" y="267"/>
                  <a:pt x="1672" y="241"/>
                </a:cubicBezTo>
                <a:cubicBezTo>
                  <a:pt x="1646" y="226"/>
                  <a:pt x="1626" y="221"/>
                  <a:pt x="1600" y="211"/>
                </a:cubicBezTo>
                <a:cubicBezTo>
                  <a:pt x="1570" y="195"/>
                  <a:pt x="1544" y="185"/>
                  <a:pt x="1508" y="175"/>
                </a:cubicBezTo>
                <a:lnTo>
                  <a:pt x="1396" y="139"/>
                </a:lnTo>
                <a:cubicBezTo>
                  <a:pt x="1365" y="124"/>
                  <a:pt x="1329" y="119"/>
                  <a:pt x="1294" y="103"/>
                </a:cubicBezTo>
                <a:cubicBezTo>
                  <a:pt x="1263" y="98"/>
                  <a:pt x="1227" y="88"/>
                  <a:pt x="1191" y="83"/>
                </a:cubicBezTo>
                <a:lnTo>
                  <a:pt x="1115" y="62"/>
                </a:lnTo>
                <a:cubicBezTo>
                  <a:pt x="1063" y="47"/>
                  <a:pt x="1012" y="42"/>
                  <a:pt x="961" y="37"/>
                </a:cubicBezTo>
                <a:cubicBezTo>
                  <a:pt x="941" y="37"/>
                  <a:pt x="920" y="32"/>
                  <a:pt x="905" y="32"/>
                </a:cubicBezTo>
                <a:cubicBezTo>
                  <a:pt x="859" y="21"/>
                  <a:pt x="813" y="16"/>
                  <a:pt x="762" y="16"/>
                </a:cubicBezTo>
                <a:cubicBezTo>
                  <a:pt x="741" y="16"/>
                  <a:pt x="716" y="11"/>
                  <a:pt x="700" y="11"/>
                </a:cubicBezTo>
                <a:cubicBezTo>
                  <a:pt x="639" y="1"/>
                  <a:pt x="583" y="1"/>
                  <a:pt x="532"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546225" y="415925"/>
            <a:ext cx="2875200" cy="32607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510350" y="415925"/>
            <a:ext cx="2875200" cy="32607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0" y="3866000"/>
            <a:ext cx="9144000" cy="127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1348900" y="3866000"/>
            <a:ext cx="7795200" cy="78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525" y="3590376"/>
            <a:ext cx="1350437" cy="275614"/>
          </a:xfrm>
          <a:custGeom>
            <a:avLst/>
            <a:gdLst/>
            <a:ahLst/>
            <a:cxnLst/>
            <a:rect l="l" t="t" r="r" b="b"/>
            <a:pathLst>
              <a:path w="96305" h="13567" extrusionOk="0">
                <a:moveTo>
                  <a:pt x="0" y="0"/>
                </a:moveTo>
                <a:lnTo>
                  <a:pt x="80381" y="0"/>
                </a:lnTo>
                <a:lnTo>
                  <a:pt x="96305" y="13512"/>
                </a:lnTo>
                <a:lnTo>
                  <a:pt x="0" y="13567"/>
                </a:lnTo>
                <a:close/>
              </a:path>
            </a:pathLst>
          </a:custGeom>
          <a:solidFill>
            <a:schemeClr val="accent2"/>
          </a:solidFill>
          <a:ln>
            <a:noFill/>
          </a:ln>
        </p:spPr>
      </p:sp>
      <p:sp>
        <p:nvSpPr>
          <p:cNvPr id="68" name="Google Shape;68;p5"/>
          <p:cNvSpPr txBox="1"/>
          <p:nvPr/>
        </p:nvSpPr>
        <p:spPr>
          <a:xfrm>
            <a:off x="270725" y="3491975"/>
            <a:ext cx="10713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lt1"/>
                </a:solidFill>
                <a:latin typeface="Poppins"/>
                <a:ea typeface="Poppins"/>
                <a:cs typeface="Poppins"/>
                <a:sym typeface="Poppins"/>
              </a:rPr>
              <a:t>L I V E</a:t>
            </a:r>
            <a:endParaRPr sz="2300" b="1">
              <a:solidFill>
                <a:schemeClr val="lt1"/>
              </a:solidFill>
              <a:latin typeface="Poppins"/>
              <a:ea typeface="Poppins"/>
              <a:cs typeface="Poppins"/>
              <a:sym typeface="Poppins"/>
            </a:endParaRPr>
          </a:p>
        </p:txBody>
      </p:sp>
      <p:sp>
        <p:nvSpPr>
          <p:cNvPr id="69" name="Google Shape;69;p5"/>
          <p:cNvSpPr/>
          <p:nvPr/>
        </p:nvSpPr>
        <p:spPr>
          <a:xfrm>
            <a:off x="100175" y="3676638"/>
            <a:ext cx="101400" cy="101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pic>
        <p:nvPicPr>
          <p:cNvPr id="82" name="Google Shape;82;p7"/>
          <p:cNvPicPr preferRelativeResize="0"/>
          <p:nvPr/>
        </p:nvPicPr>
        <p:blipFill>
          <a:blip r:embed="rId2">
            <a:alphaModFix/>
          </a:blip>
          <a:stretch>
            <a:fillRect/>
          </a:stretch>
        </p:blipFill>
        <p:spPr>
          <a:xfrm flipH="1">
            <a:off x="2" y="0"/>
            <a:ext cx="9143986" cy="5143500"/>
          </a:xfrm>
          <a:prstGeom prst="rect">
            <a:avLst/>
          </a:prstGeom>
          <a:noFill/>
          <a:ln>
            <a:noFill/>
          </a:ln>
        </p:spPr>
      </p:pic>
      <p:sp>
        <p:nvSpPr>
          <p:cNvPr id="83" name="Google Shape;83;p7"/>
          <p:cNvSpPr/>
          <p:nvPr/>
        </p:nvSpPr>
        <p:spPr>
          <a:xfrm rot="5400000">
            <a:off x="5756150" y="2109300"/>
            <a:ext cx="5142300" cy="923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rot="5400000">
            <a:off x="4802625" y="2361600"/>
            <a:ext cx="5142300" cy="41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rot="5400000">
            <a:off x="4426875" y="2552400"/>
            <a:ext cx="5142300" cy="3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608025" y="444750"/>
            <a:ext cx="4379700" cy="323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0" y="3866000"/>
            <a:ext cx="9144000" cy="127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1348900" y="3866000"/>
            <a:ext cx="7795200" cy="78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9" name="Google Shape;89;p7"/>
          <p:cNvSpPr/>
          <p:nvPr/>
        </p:nvSpPr>
        <p:spPr>
          <a:xfrm>
            <a:off x="-1525" y="3590376"/>
            <a:ext cx="1350437" cy="275614"/>
          </a:xfrm>
          <a:custGeom>
            <a:avLst/>
            <a:gdLst/>
            <a:ahLst/>
            <a:cxnLst/>
            <a:rect l="l" t="t" r="r" b="b"/>
            <a:pathLst>
              <a:path w="96305" h="13567" extrusionOk="0">
                <a:moveTo>
                  <a:pt x="0" y="0"/>
                </a:moveTo>
                <a:lnTo>
                  <a:pt x="80381" y="0"/>
                </a:lnTo>
                <a:lnTo>
                  <a:pt x="96305" y="13512"/>
                </a:lnTo>
                <a:lnTo>
                  <a:pt x="0" y="13567"/>
                </a:lnTo>
                <a:close/>
              </a:path>
            </a:pathLst>
          </a:custGeom>
          <a:solidFill>
            <a:schemeClr val="accent2"/>
          </a:solidFill>
          <a:ln>
            <a:noFill/>
          </a:ln>
        </p:spPr>
      </p:sp>
      <p:sp>
        <p:nvSpPr>
          <p:cNvPr id="90" name="Google Shape;90;p7"/>
          <p:cNvSpPr/>
          <p:nvPr/>
        </p:nvSpPr>
        <p:spPr>
          <a:xfrm>
            <a:off x="100175" y="3676638"/>
            <a:ext cx="101400" cy="101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txBox="1"/>
          <p:nvPr/>
        </p:nvSpPr>
        <p:spPr>
          <a:xfrm>
            <a:off x="270725" y="3491975"/>
            <a:ext cx="10713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lt1"/>
                </a:solidFill>
                <a:latin typeface="Poppins"/>
                <a:ea typeface="Poppins"/>
                <a:cs typeface="Poppins"/>
                <a:sym typeface="Poppins"/>
              </a:rPr>
              <a:t>L I V E</a:t>
            </a:r>
            <a:endParaRPr sz="2300" b="1">
              <a:solidFill>
                <a:schemeClr val="lt1"/>
              </a:solidFill>
              <a:latin typeface="Poppins"/>
              <a:ea typeface="Poppins"/>
              <a:cs typeface="Poppins"/>
              <a:sym typeface="Poppins"/>
            </a:endParaRPr>
          </a:p>
        </p:txBody>
      </p:sp>
      <p:sp>
        <p:nvSpPr>
          <p:cNvPr id="92" name="Google Shape;92;p7"/>
          <p:cNvSpPr txBox="1">
            <a:spLocks noGrp="1"/>
          </p:cNvSpPr>
          <p:nvPr>
            <p:ph type="title"/>
          </p:nvPr>
        </p:nvSpPr>
        <p:spPr>
          <a:xfrm>
            <a:off x="1434925" y="3982250"/>
            <a:ext cx="5024400" cy="6462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7"/>
          <p:cNvSpPr txBox="1">
            <a:spLocks noGrp="1"/>
          </p:cNvSpPr>
          <p:nvPr>
            <p:ph type="subTitle" idx="1"/>
          </p:nvPr>
        </p:nvSpPr>
        <p:spPr>
          <a:xfrm>
            <a:off x="721100" y="715500"/>
            <a:ext cx="4150500" cy="2540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4">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xfrm>
            <a:off x="618100" y="458900"/>
            <a:ext cx="401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5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13">
            <a:hlinkClick r:id="rId2" action="ppaction://hlinksldjump"/>
          </p:cNvPr>
          <p:cNvSpPr txBox="1">
            <a:spLocks noGrp="1"/>
          </p:cNvSpPr>
          <p:nvPr>
            <p:ph type="title" idx="2" hasCustomPrompt="1"/>
          </p:nvPr>
        </p:nvSpPr>
        <p:spPr>
          <a:xfrm>
            <a:off x="800975" y="1652600"/>
            <a:ext cx="715200" cy="5406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13">
            <a:hlinkClick r:id="rId2" action="ppaction://hlinksldjump"/>
          </p:cNvPr>
          <p:cNvSpPr txBox="1">
            <a:spLocks noGrp="1"/>
          </p:cNvSpPr>
          <p:nvPr>
            <p:ph type="subTitle" idx="1"/>
          </p:nvPr>
        </p:nvSpPr>
        <p:spPr>
          <a:xfrm>
            <a:off x="1765631" y="1403888"/>
            <a:ext cx="2588100" cy="491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Font typeface="Chewy"/>
              <a:buNone/>
              <a:defRPr sz="2000">
                <a:solidFill>
                  <a:schemeClr val="dk1"/>
                </a:solidFill>
                <a:latin typeface="Poppins ExtraBold"/>
                <a:ea typeface="Poppins ExtraBold"/>
                <a:cs typeface="Poppins ExtraBold"/>
                <a:sym typeface="Poppi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13"/>
          <p:cNvSpPr txBox="1">
            <a:spLocks noGrp="1"/>
          </p:cNvSpPr>
          <p:nvPr>
            <p:ph type="subTitle" idx="3"/>
          </p:nvPr>
        </p:nvSpPr>
        <p:spPr>
          <a:xfrm>
            <a:off x="1765631" y="1794250"/>
            <a:ext cx="2359200" cy="72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Font typeface="Chewy"/>
              <a:buNone/>
              <a:defRPr sz="1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13">
            <a:hlinkClick r:id="" action="ppaction://noaction"/>
          </p:cNvPr>
          <p:cNvSpPr txBox="1">
            <a:spLocks noGrp="1"/>
          </p:cNvSpPr>
          <p:nvPr>
            <p:ph type="title" idx="4" hasCustomPrompt="1"/>
          </p:nvPr>
        </p:nvSpPr>
        <p:spPr>
          <a:xfrm>
            <a:off x="800975" y="3453375"/>
            <a:ext cx="715200" cy="4911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13">
            <a:hlinkClick r:id="" action="ppaction://noaction"/>
          </p:cNvPr>
          <p:cNvSpPr txBox="1">
            <a:spLocks noGrp="1"/>
          </p:cNvSpPr>
          <p:nvPr>
            <p:ph type="subTitle" idx="5"/>
          </p:nvPr>
        </p:nvSpPr>
        <p:spPr>
          <a:xfrm>
            <a:off x="1765632" y="3225838"/>
            <a:ext cx="2588100" cy="491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Font typeface="Chewy"/>
              <a:buNone/>
              <a:defRPr sz="2000">
                <a:solidFill>
                  <a:schemeClr val="dk1"/>
                </a:solidFill>
                <a:latin typeface="Poppins ExtraBold"/>
                <a:ea typeface="Poppins ExtraBold"/>
                <a:cs typeface="Poppins ExtraBold"/>
                <a:sym typeface="Poppi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13"/>
          <p:cNvSpPr txBox="1">
            <a:spLocks noGrp="1"/>
          </p:cNvSpPr>
          <p:nvPr>
            <p:ph type="subTitle" idx="6"/>
          </p:nvPr>
        </p:nvSpPr>
        <p:spPr>
          <a:xfrm>
            <a:off x="1765632" y="3614638"/>
            <a:ext cx="2359200" cy="72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Font typeface="Chewy"/>
              <a:buNone/>
              <a:defRPr sz="1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13">
            <a:hlinkClick r:id="" action="ppaction://noaction"/>
          </p:cNvPr>
          <p:cNvSpPr txBox="1">
            <a:spLocks noGrp="1"/>
          </p:cNvSpPr>
          <p:nvPr>
            <p:ph type="title" idx="7" hasCustomPrompt="1"/>
          </p:nvPr>
        </p:nvSpPr>
        <p:spPr>
          <a:xfrm>
            <a:off x="4729950" y="1654575"/>
            <a:ext cx="715200" cy="5406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0" name="Google Shape;150;p13">
            <a:hlinkClick r:id="" action="ppaction://noaction"/>
          </p:cNvPr>
          <p:cNvSpPr txBox="1">
            <a:spLocks noGrp="1"/>
          </p:cNvSpPr>
          <p:nvPr>
            <p:ph type="subTitle" idx="8"/>
          </p:nvPr>
        </p:nvSpPr>
        <p:spPr>
          <a:xfrm>
            <a:off x="5694607" y="1403888"/>
            <a:ext cx="2588100" cy="491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Font typeface="Chewy"/>
              <a:buNone/>
              <a:defRPr sz="2000">
                <a:solidFill>
                  <a:schemeClr val="dk1"/>
                </a:solidFill>
                <a:latin typeface="Poppins ExtraBold"/>
                <a:ea typeface="Poppins ExtraBold"/>
                <a:cs typeface="Poppins ExtraBold"/>
                <a:sym typeface="Poppi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13"/>
          <p:cNvSpPr txBox="1">
            <a:spLocks noGrp="1"/>
          </p:cNvSpPr>
          <p:nvPr>
            <p:ph type="subTitle" idx="9"/>
          </p:nvPr>
        </p:nvSpPr>
        <p:spPr>
          <a:xfrm>
            <a:off x="5694607" y="1802325"/>
            <a:ext cx="2359200" cy="72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Font typeface="Chewy"/>
              <a:buNone/>
              <a:defRPr sz="1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13">
            <a:hlinkClick r:id="" action="ppaction://noaction"/>
          </p:cNvPr>
          <p:cNvSpPr txBox="1">
            <a:spLocks noGrp="1"/>
          </p:cNvSpPr>
          <p:nvPr>
            <p:ph type="title" idx="13" hasCustomPrompt="1"/>
          </p:nvPr>
        </p:nvSpPr>
        <p:spPr>
          <a:xfrm>
            <a:off x="4729950" y="3453374"/>
            <a:ext cx="715200" cy="4911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3" name="Google Shape;153;p13">
            <a:hlinkClick r:id="" action="ppaction://noaction"/>
          </p:cNvPr>
          <p:cNvSpPr txBox="1">
            <a:spLocks noGrp="1"/>
          </p:cNvSpPr>
          <p:nvPr>
            <p:ph type="subTitle" idx="14"/>
          </p:nvPr>
        </p:nvSpPr>
        <p:spPr>
          <a:xfrm>
            <a:off x="5706057" y="3216188"/>
            <a:ext cx="2359200" cy="491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Font typeface="Chewy"/>
              <a:buNone/>
              <a:defRPr sz="2000">
                <a:solidFill>
                  <a:schemeClr val="dk1"/>
                </a:solidFill>
                <a:latin typeface="Poppins ExtraBold"/>
                <a:ea typeface="Poppins ExtraBold"/>
                <a:cs typeface="Poppins ExtraBold"/>
                <a:sym typeface="Poppi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13"/>
          <p:cNvSpPr txBox="1">
            <a:spLocks noGrp="1"/>
          </p:cNvSpPr>
          <p:nvPr>
            <p:ph type="subTitle" idx="15"/>
          </p:nvPr>
        </p:nvSpPr>
        <p:spPr>
          <a:xfrm>
            <a:off x="5694607" y="3609163"/>
            <a:ext cx="2359200" cy="72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000"/>
              <a:buFont typeface="Chewy"/>
              <a:buNone/>
              <a:defRPr sz="1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13"/>
          <p:cNvSpPr/>
          <p:nvPr/>
        </p:nvSpPr>
        <p:spPr>
          <a:xfrm>
            <a:off x="167000" y="-1100"/>
            <a:ext cx="942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3628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65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8870150" y="-1100"/>
            <a:ext cx="942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906595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87622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9">
    <p:spTree>
      <p:nvGrpSpPr>
        <p:cNvPr id="1" name="Shape 205"/>
        <p:cNvGrpSpPr/>
        <p:nvPr/>
      </p:nvGrpSpPr>
      <p:grpSpPr>
        <a:xfrm>
          <a:off x="0" y="0"/>
          <a:ext cx="0" cy="0"/>
          <a:chOff x="0" y="0"/>
          <a:chExt cx="0" cy="0"/>
        </a:xfrm>
      </p:grpSpPr>
      <p:sp>
        <p:nvSpPr>
          <p:cNvPr id="206" name="Google Shape;206;p18"/>
          <p:cNvSpPr txBox="1">
            <a:spLocks noGrp="1"/>
          </p:cNvSpPr>
          <p:nvPr>
            <p:ph type="title" hasCustomPrompt="1"/>
          </p:nvPr>
        </p:nvSpPr>
        <p:spPr>
          <a:xfrm>
            <a:off x="786925" y="2690325"/>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0"/>
              <a:buNone/>
              <a:defRPr sz="4500">
                <a:solidFill>
                  <a:schemeClr val="accent2"/>
                </a:solidFill>
              </a:defRPr>
            </a:lvl1pPr>
            <a:lvl2pPr lvl="1" algn="ctr" rtl="0">
              <a:spcBef>
                <a:spcPts val="0"/>
              </a:spcBef>
              <a:spcAft>
                <a:spcPts val="0"/>
              </a:spcAft>
              <a:buSzPts val="11600"/>
              <a:buNone/>
              <a:defRPr sz="11600"/>
            </a:lvl2pPr>
            <a:lvl3pPr lvl="2" algn="ctr" rtl="0">
              <a:spcBef>
                <a:spcPts val="0"/>
              </a:spcBef>
              <a:spcAft>
                <a:spcPts val="0"/>
              </a:spcAft>
              <a:buSzPts val="11600"/>
              <a:buNone/>
              <a:defRPr sz="11600"/>
            </a:lvl3pPr>
            <a:lvl4pPr lvl="3" algn="ctr" rtl="0">
              <a:spcBef>
                <a:spcPts val="0"/>
              </a:spcBef>
              <a:spcAft>
                <a:spcPts val="0"/>
              </a:spcAft>
              <a:buSzPts val="11600"/>
              <a:buNone/>
              <a:defRPr sz="11600"/>
            </a:lvl4pPr>
            <a:lvl5pPr lvl="4" algn="ctr" rtl="0">
              <a:spcBef>
                <a:spcPts val="0"/>
              </a:spcBef>
              <a:spcAft>
                <a:spcPts val="0"/>
              </a:spcAft>
              <a:buSzPts val="11600"/>
              <a:buNone/>
              <a:defRPr sz="11600"/>
            </a:lvl5pPr>
            <a:lvl6pPr lvl="5" algn="ctr" rtl="0">
              <a:spcBef>
                <a:spcPts val="0"/>
              </a:spcBef>
              <a:spcAft>
                <a:spcPts val="0"/>
              </a:spcAft>
              <a:buSzPts val="11600"/>
              <a:buNone/>
              <a:defRPr sz="11600"/>
            </a:lvl6pPr>
            <a:lvl7pPr lvl="6" algn="ctr" rtl="0">
              <a:spcBef>
                <a:spcPts val="0"/>
              </a:spcBef>
              <a:spcAft>
                <a:spcPts val="0"/>
              </a:spcAft>
              <a:buSzPts val="11600"/>
              <a:buNone/>
              <a:defRPr sz="11600"/>
            </a:lvl7pPr>
            <a:lvl8pPr lvl="7" algn="ctr" rtl="0">
              <a:spcBef>
                <a:spcPts val="0"/>
              </a:spcBef>
              <a:spcAft>
                <a:spcPts val="0"/>
              </a:spcAft>
              <a:buSzPts val="11600"/>
              <a:buNone/>
              <a:defRPr sz="11600"/>
            </a:lvl8pPr>
            <a:lvl9pPr lvl="8" algn="ctr" rtl="0">
              <a:spcBef>
                <a:spcPts val="0"/>
              </a:spcBef>
              <a:spcAft>
                <a:spcPts val="0"/>
              </a:spcAft>
              <a:buSzPts val="11600"/>
              <a:buNone/>
              <a:defRPr sz="11600"/>
            </a:lvl9pPr>
          </a:lstStyle>
          <a:p>
            <a:r>
              <a:t>xx%</a:t>
            </a:r>
          </a:p>
        </p:txBody>
      </p:sp>
      <p:sp>
        <p:nvSpPr>
          <p:cNvPr id="207" name="Google Shape;207;p18"/>
          <p:cNvSpPr txBox="1">
            <a:spLocks noGrp="1"/>
          </p:cNvSpPr>
          <p:nvPr>
            <p:ph type="title" idx="2" hasCustomPrompt="1"/>
          </p:nvPr>
        </p:nvSpPr>
        <p:spPr>
          <a:xfrm>
            <a:off x="3445425" y="2690325"/>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0"/>
              <a:buNone/>
              <a:defRPr sz="4500">
                <a:solidFill>
                  <a:schemeClr val="accent1"/>
                </a:solidFill>
              </a:defRPr>
            </a:lvl1pPr>
            <a:lvl2pPr lvl="1" algn="ctr" rtl="0">
              <a:spcBef>
                <a:spcPts val="0"/>
              </a:spcBef>
              <a:spcAft>
                <a:spcPts val="0"/>
              </a:spcAft>
              <a:buSzPts val="11600"/>
              <a:buNone/>
              <a:defRPr sz="11600"/>
            </a:lvl2pPr>
            <a:lvl3pPr lvl="2" algn="ctr" rtl="0">
              <a:spcBef>
                <a:spcPts val="0"/>
              </a:spcBef>
              <a:spcAft>
                <a:spcPts val="0"/>
              </a:spcAft>
              <a:buSzPts val="11600"/>
              <a:buNone/>
              <a:defRPr sz="11600"/>
            </a:lvl3pPr>
            <a:lvl4pPr lvl="3" algn="ctr" rtl="0">
              <a:spcBef>
                <a:spcPts val="0"/>
              </a:spcBef>
              <a:spcAft>
                <a:spcPts val="0"/>
              </a:spcAft>
              <a:buSzPts val="11600"/>
              <a:buNone/>
              <a:defRPr sz="11600"/>
            </a:lvl4pPr>
            <a:lvl5pPr lvl="4" algn="ctr" rtl="0">
              <a:spcBef>
                <a:spcPts val="0"/>
              </a:spcBef>
              <a:spcAft>
                <a:spcPts val="0"/>
              </a:spcAft>
              <a:buSzPts val="11600"/>
              <a:buNone/>
              <a:defRPr sz="11600"/>
            </a:lvl5pPr>
            <a:lvl6pPr lvl="5" algn="ctr" rtl="0">
              <a:spcBef>
                <a:spcPts val="0"/>
              </a:spcBef>
              <a:spcAft>
                <a:spcPts val="0"/>
              </a:spcAft>
              <a:buSzPts val="11600"/>
              <a:buNone/>
              <a:defRPr sz="11600"/>
            </a:lvl6pPr>
            <a:lvl7pPr lvl="6" algn="ctr" rtl="0">
              <a:spcBef>
                <a:spcPts val="0"/>
              </a:spcBef>
              <a:spcAft>
                <a:spcPts val="0"/>
              </a:spcAft>
              <a:buSzPts val="11600"/>
              <a:buNone/>
              <a:defRPr sz="11600"/>
            </a:lvl7pPr>
            <a:lvl8pPr lvl="7" algn="ctr" rtl="0">
              <a:spcBef>
                <a:spcPts val="0"/>
              </a:spcBef>
              <a:spcAft>
                <a:spcPts val="0"/>
              </a:spcAft>
              <a:buSzPts val="11600"/>
              <a:buNone/>
              <a:defRPr sz="11600"/>
            </a:lvl8pPr>
            <a:lvl9pPr lvl="8" algn="ctr" rtl="0">
              <a:spcBef>
                <a:spcPts val="0"/>
              </a:spcBef>
              <a:spcAft>
                <a:spcPts val="0"/>
              </a:spcAft>
              <a:buSzPts val="11600"/>
              <a:buNone/>
              <a:defRPr sz="11600"/>
            </a:lvl9pPr>
          </a:lstStyle>
          <a:p>
            <a:r>
              <a:t>xx%</a:t>
            </a:r>
          </a:p>
        </p:txBody>
      </p:sp>
      <p:sp>
        <p:nvSpPr>
          <p:cNvPr id="208" name="Google Shape;208;p18"/>
          <p:cNvSpPr txBox="1">
            <a:spLocks noGrp="1"/>
          </p:cNvSpPr>
          <p:nvPr>
            <p:ph type="title" idx="3" hasCustomPrompt="1"/>
          </p:nvPr>
        </p:nvSpPr>
        <p:spPr>
          <a:xfrm>
            <a:off x="6103925" y="2690325"/>
            <a:ext cx="2265600" cy="86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0"/>
              <a:buNone/>
              <a:defRPr sz="4500">
                <a:solidFill>
                  <a:schemeClr val="lt2"/>
                </a:solidFill>
              </a:defRPr>
            </a:lvl1pPr>
            <a:lvl2pPr lvl="1" algn="ctr" rtl="0">
              <a:spcBef>
                <a:spcPts val="0"/>
              </a:spcBef>
              <a:spcAft>
                <a:spcPts val="0"/>
              </a:spcAft>
              <a:buSzPts val="11600"/>
              <a:buNone/>
              <a:defRPr sz="11600"/>
            </a:lvl2pPr>
            <a:lvl3pPr lvl="2" algn="ctr" rtl="0">
              <a:spcBef>
                <a:spcPts val="0"/>
              </a:spcBef>
              <a:spcAft>
                <a:spcPts val="0"/>
              </a:spcAft>
              <a:buSzPts val="11600"/>
              <a:buNone/>
              <a:defRPr sz="11600"/>
            </a:lvl3pPr>
            <a:lvl4pPr lvl="3" algn="ctr" rtl="0">
              <a:spcBef>
                <a:spcPts val="0"/>
              </a:spcBef>
              <a:spcAft>
                <a:spcPts val="0"/>
              </a:spcAft>
              <a:buSzPts val="11600"/>
              <a:buNone/>
              <a:defRPr sz="11600"/>
            </a:lvl4pPr>
            <a:lvl5pPr lvl="4" algn="ctr" rtl="0">
              <a:spcBef>
                <a:spcPts val="0"/>
              </a:spcBef>
              <a:spcAft>
                <a:spcPts val="0"/>
              </a:spcAft>
              <a:buSzPts val="11600"/>
              <a:buNone/>
              <a:defRPr sz="11600"/>
            </a:lvl5pPr>
            <a:lvl6pPr lvl="5" algn="ctr" rtl="0">
              <a:spcBef>
                <a:spcPts val="0"/>
              </a:spcBef>
              <a:spcAft>
                <a:spcPts val="0"/>
              </a:spcAft>
              <a:buSzPts val="11600"/>
              <a:buNone/>
              <a:defRPr sz="11600"/>
            </a:lvl6pPr>
            <a:lvl7pPr lvl="6" algn="ctr" rtl="0">
              <a:spcBef>
                <a:spcPts val="0"/>
              </a:spcBef>
              <a:spcAft>
                <a:spcPts val="0"/>
              </a:spcAft>
              <a:buSzPts val="11600"/>
              <a:buNone/>
              <a:defRPr sz="11600"/>
            </a:lvl7pPr>
            <a:lvl8pPr lvl="7" algn="ctr" rtl="0">
              <a:spcBef>
                <a:spcPts val="0"/>
              </a:spcBef>
              <a:spcAft>
                <a:spcPts val="0"/>
              </a:spcAft>
              <a:buSzPts val="11600"/>
              <a:buNone/>
              <a:defRPr sz="11600"/>
            </a:lvl8pPr>
            <a:lvl9pPr lvl="8" algn="ctr" rtl="0">
              <a:spcBef>
                <a:spcPts val="0"/>
              </a:spcBef>
              <a:spcAft>
                <a:spcPts val="0"/>
              </a:spcAft>
              <a:buSzPts val="11600"/>
              <a:buNone/>
              <a:defRPr sz="11600"/>
            </a:lvl9pPr>
          </a:lstStyle>
          <a:p>
            <a:r>
              <a:t>xx%</a:t>
            </a:r>
          </a:p>
        </p:txBody>
      </p:sp>
      <p:sp>
        <p:nvSpPr>
          <p:cNvPr id="209" name="Google Shape;209;p18"/>
          <p:cNvSpPr txBox="1">
            <a:spLocks noGrp="1"/>
          </p:cNvSpPr>
          <p:nvPr>
            <p:ph type="title" idx="4"/>
          </p:nvPr>
        </p:nvSpPr>
        <p:spPr>
          <a:xfrm>
            <a:off x="740125" y="445025"/>
            <a:ext cx="7676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0" name="Google Shape;210;p18"/>
          <p:cNvSpPr txBox="1">
            <a:spLocks noGrp="1"/>
          </p:cNvSpPr>
          <p:nvPr>
            <p:ph type="subTitle" idx="1"/>
          </p:nvPr>
        </p:nvSpPr>
        <p:spPr>
          <a:xfrm>
            <a:off x="740125" y="3388200"/>
            <a:ext cx="2359200" cy="7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 name="Google Shape;211;p18"/>
          <p:cNvSpPr txBox="1">
            <a:spLocks noGrp="1"/>
          </p:cNvSpPr>
          <p:nvPr>
            <p:ph type="subTitle" idx="5"/>
          </p:nvPr>
        </p:nvSpPr>
        <p:spPr>
          <a:xfrm>
            <a:off x="3398625" y="3388200"/>
            <a:ext cx="2359200" cy="7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18"/>
          <p:cNvSpPr txBox="1">
            <a:spLocks noGrp="1"/>
          </p:cNvSpPr>
          <p:nvPr>
            <p:ph type="subTitle" idx="6"/>
          </p:nvPr>
        </p:nvSpPr>
        <p:spPr>
          <a:xfrm>
            <a:off x="6057125" y="3388200"/>
            <a:ext cx="2359200" cy="7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3" name="Google Shape;213;p18"/>
          <p:cNvSpPr/>
          <p:nvPr/>
        </p:nvSpPr>
        <p:spPr>
          <a:xfrm>
            <a:off x="8634675" y="-20475"/>
            <a:ext cx="926100" cy="5177100"/>
          </a:xfrm>
          <a:prstGeom prst="parallelogram">
            <a:avLst>
              <a:gd name="adj" fmla="val 7917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4" name="Google Shape;214;p18"/>
          <p:cNvCxnSpPr/>
          <p:nvPr/>
        </p:nvCxnSpPr>
        <p:spPr>
          <a:xfrm flipH="1">
            <a:off x="8490301" y="-2700"/>
            <a:ext cx="744900" cy="5210400"/>
          </a:xfrm>
          <a:prstGeom prst="straightConnector1">
            <a:avLst/>
          </a:prstGeom>
          <a:noFill/>
          <a:ln w="76200" cap="flat" cmpd="sng">
            <a:solidFill>
              <a:schemeClr val="accent2"/>
            </a:solidFill>
            <a:prstDash val="solid"/>
            <a:round/>
            <a:headEnd type="none" w="med" len="med"/>
            <a:tailEnd type="none" w="med" len="med"/>
          </a:ln>
        </p:spPr>
      </p:cxnSp>
      <p:sp>
        <p:nvSpPr>
          <p:cNvPr id="215" name="Google Shape;215;p18"/>
          <p:cNvSpPr/>
          <p:nvPr/>
        </p:nvSpPr>
        <p:spPr>
          <a:xfrm>
            <a:off x="-24675" y="-21750"/>
            <a:ext cx="607900" cy="4227675"/>
          </a:xfrm>
          <a:custGeom>
            <a:avLst/>
            <a:gdLst/>
            <a:ahLst/>
            <a:cxnLst/>
            <a:rect l="l" t="t" r="r" b="b"/>
            <a:pathLst>
              <a:path w="24316" h="169107" extrusionOk="0">
                <a:moveTo>
                  <a:pt x="24316" y="98"/>
                </a:moveTo>
                <a:lnTo>
                  <a:pt x="0" y="169107"/>
                </a:lnTo>
                <a:lnTo>
                  <a:pt x="57" y="0"/>
                </a:lnTo>
                <a:close/>
              </a:path>
            </a:pathLst>
          </a:custGeom>
          <a:solidFill>
            <a:schemeClr val="accent2"/>
          </a:solidFill>
          <a:ln>
            <a:noFill/>
          </a:ln>
        </p:spPr>
      </p:sp>
      <p:cxnSp>
        <p:nvCxnSpPr>
          <p:cNvPr id="216" name="Google Shape;216;p18"/>
          <p:cNvCxnSpPr/>
          <p:nvPr/>
        </p:nvCxnSpPr>
        <p:spPr>
          <a:xfrm flipH="1">
            <a:off x="33451" y="-11575"/>
            <a:ext cx="744900" cy="5210400"/>
          </a:xfrm>
          <a:prstGeom prst="straightConnector1">
            <a:avLst/>
          </a:prstGeom>
          <a:noFill/>
          <a:ln w="76200" cap="flat" cmpd="sng">
            <a:solidFill>
              <a:schemeClr val="accent2"/>
            </a:solidFill>
            <a:prstDash val="solid"/>
            <a:round/>
            <a:headEnd type="none" w="med" len="med"/>
            <a:tailEnd type="none" w="med" len="med"/>
          </a:ln>
        </p:spPr>
      </p:cxnSp>
      <p:sp>
        <p:nvSpPr>
          <p:cNvPr id="217" name="Google Shape;217;p18"/>
          <p:cNvSpPr/>
          <p:nvPr/>
        </p:nvSpPr>
        <p:spPr>
          <a:xfrm>
            <a:off x="-41400" y="4647225"/>
            <a:ext cx="9228600" cy="49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32"/>
        <p:cNvGrpSpPr/>
        <p:nvPr/>
      </p:nvGrpSpPr>
      <p:grpSpPr>
        <a:xfrm>
          <a:off x="0" y="0"/>
          <a:ext cx="0" cy="0"/>
          <a:chOff x="0" y="0"/>
          <a:chExt cx="0" cy="0"/>
        </a:xfrm>
      </p:grpSpPr>
      <p:pic>
        <p:nvPicPr>
          <p:cNvPr id="233" name="Google Shape;233;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4" name="Google Shape;234;p20"/>
          <p:cNvSpPr/>
          <p:nvPr/>
        </p:nvSpPr>
        <p:spPr>
          <a:xfrm>
            <a:off x="-1450" y="-1100"/>
            <a:ext cx="9144000" cy="5143500"/>
          </a:xfrm>
          <a:prstGeom prst="rect">
            <a:avLst/>
          </a:prstGeom>
          <a:solidFill>
            <a:srgbClr val="081935">
              <a:alpha val="21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a:off x="632550" y="720800"/>
            <a:ext cx="7878900" cy="405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txBox="1">
            <a:spLocks noGrp="1"/>
          </p:cNvSpPr>
          <p:nvPr>
            <p:ph type="title"/>
          </p:nvPr>
        </p:nvSpPr>
        <p:spPr>
          <a:xfrm>
            <a:off x="3315875" y="445025"/>
            <a:ext cx="5111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0"/>
          <p:cNvSpPr/>
          <p:nvPr/>
        </p:nvSpPr>
        <p:spPr>
          <a:xfrm>
            <a:off x="210000" y="-1100"/>
            <a:ext cx="942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a:off x="4058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a:off x="895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8827250" y="-1100"/>
            <a:ext cx="942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902305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8719300" y="-1100"/>
            <a:ext cx="189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30200"/>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1pPr>
            <a:lvl2pPr marL="914400" lvl="1"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2pPr>
            <a:lvl3pPr marL="1371600" lvl="2"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3pPr>
            <a:lvl4pPr marL="1828800" lvl="3"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4pPr>
            <a:lvl5pPr marL="2286000" lvl="4"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5pPr>
            <a:lvl6pPr marL="2743200" lvl="5"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6pPr>
            <a:lvl7pPr marL="3200400" lvl="6"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7pPr>
            <a:lvl8pPr marL="3657600" lvl="7"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8pPr>
            <a:lvl9pPr marL="4114800" lvl="8" indent="-317500">
              <a:lnSpc>
                <a:spcPct val="115000"/>
              </a:lnSpc>
              <a:spcBef>
                <a:spcPts val="0"/>
              </a:spcBef>
              <a:spcAft>
                <a:spcPts val="0"/>
              </a:spcAft>
              <a:buClr>
                <a:schemeClr val="dk1"/>
              </a:buClr>
              <a:buSzPts val="1400"/>
              <a:buFont typeface="Poppins Light"/>
              <a:buChar char="■"/>
              <a:defRPr>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59" r:id="rId7"/>
    <p:sldLayoutId id="2147483664" r:id="rId8"/>
    <p:sldLayoutId id="2147483666" r:id="rId9"/>
    <p:sldLayoutId id="2147483672" r:id="rId10"/>
    <p:sldLayoutId id="2147483673" r:id="rId11"/>
    <p:sldLayoutId id="2147483678" r:id="rId12"/>
    <p:sldLayoutId id="2147483679" r:id="rId13"/>
    <p:sldLayoutId id="2147483682" r:id="rId14"/>
    <p:sldLayoutId id="2147483683" r:id="rId15"/>
    <p:sldLayoutId id="214748368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2"/>
          <p:cNvSpPr/>
          <p:nvPr/>
        </p:nvSpPr>
        <p:spPr>
          <a:xfrm>
            <a:off x="0" y="3371375"/>
            <a:ext cx="5091900" cy="46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txBox="1">
            <a:spLocks noGrp="1"/>
          </p:cNvSpPr>
          <p:nvPr>
            <p:ph type="ctrTitle"/>
          </p:nvPr>
        </p:nvSpPr>
        <p:spPr>
          <a:xfrm>
            <a:off x="614440" y="1467736"/>
            <a:ext cx="4697100" cy="18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Чрезвычайные ситуации</a:t>
            </a:r>
            <a:endParaRPr dirty="0">
              <a:solidFill>
                <a:schemeClr val="dk1"/>
              </a:solidFill>
            </a:endParaRPr>
          </a:p>
        </p:txBody>
      </p:sp>
      <p:sp>
        <p:nvSpPr>
          <p:cNvPr id="460" name="Google Shape;460;p42"/>
          <p:cNvSpPr txBox="1">
            <a:spLocks noGrp="1"/>
          </p:cNvSpPr>
          <p:nvPr>
            <p:ph type="subTitle" idx="1"/>
          </p:nvPr>
        </p:nvSpPr>
        <p:spPr>
          <a:xfrm>
            <a:off x="1307589" y="3353282"/>
            <a:ext cx="4815300" cy="3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Основные понятия </a:t>
            </a:r>
            <a:endParaRPr dirty="0"/>
          </a:p>
        </p:txBody>
      </p:sp>
      <p:sp>
        <p:nvSpPr>
          <p:cNvPr id="461" name="Google Shape;461;p42"/>
          <p:cNvSpPr/>
          <p:nvPr/>
        </p:nvSpPr>
        <p:spPr>
          <a:xfrm flipH="1">
            <a:off x="5311540" y="-17769"/>
            <a:ext cx="2820600" cy="5177100"/>
          </a:xfrm>
          <a:prstGeom prst="parallelogram">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flipH="1">
            <a:off x="8550863" y="-10175"/>
            <a:ext cx="607900" cy="4227675"/>
          </a:xfrm>
          <a:custGeom>
            <a:avLst/>
            <a:gdLst/>
            <a:ahLst/>
            <a:cxnLst/>
            <a:rect l="l" t="t" r="r" b="b"/>
            <a:pathLst>
              <a:path w="24316" h="169107" extrusionOk="0">
                <a:moveTo>
                  <a:pt x="24316" y="98"/>
                </a:moveTo>
                <a:lnTo>
                  <a:pt x="0" y="169107"/>
                </a:lnTo>
                <a:lnTo>
                  <a:pt x="57" y="0"/>
                </a:lnTo>
                <a:close/>
              </a:path>
            </a:pathLst>
          </a:custGeom>
          <a:solidFill>
            <a:schemeClr val="accent2"/>
          </a:solidFill>
          <a:ln>
            <a:noFill/>
          </a:ln>
        </p:spPr>
      </p:sp>
      <p:sp>
        <p:nvSpPr>
          <p:cNvPr id="463" name="Google Shape;463;p42"/>
          <p:cNvSpPr/>
          <p:nvPr/>
        </p:nvSpPr>
        <p:spPr>
          <a:xfrm flipH="1">
            <a:off x="7703550" y="-17775"/>
            <a:ext cx="926100" cy="5177100"/>
          </a:xfrm>
          <a:prstGeom prst="parallelogram">
            <a:avLst>
              <a:gd name="adj" fmla="val 7917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9;p42"/>
          <p:cNvSpPr txBox="1">
            <a:spLocks/>
          </p:cNvSpPr>
          <p:nvPr/>
        </p:nvSpPr>
        <p:spPr>
          <a:xfrm>
            <a:off x="407935" y="89988"/>
            <a:ext cx="2163136" cy="971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200"/>
              <a:buFont typeface="Poppins ExtraBold"/>
              <a:buNone/>
              <a:defRPr sz="5000" b="0" i="0" u="none" strike="noStrike" cap="none">
                <a:solidFill>
                  <a:schemeClr val="dk1"/>
                </a:solidFill>
                <a:latin typeface="Poppins Black"/>
                <a:ea typeface="Poppins Black"/>
                <a:cs typeface="Poppins Black"/>
                <a:sym typeface="Poppins Black"/>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ctr"/>
            <a:r>
              <a:rPr lang="ru-RU" sz="1600" dirty="0"/>
              <a:t>ФИЦ</a:t>
            </a:r>
          </a:p>
          <a:p>
            <a:pPr algn="ctr"/>
            <a:r>
              <a:rPr lang="ru-RU" sz="1600" dirty="0"/>
              <a:t>угля и </a:t>
            </a:r>
            <a:r>
              <a:rPr lang="ru-RU" sz="1600" dirty="0" err="1"/>
              <a:t>углехимии</a:t>
            </a:r>
            <a:endParaRPr lang="ru-RU" sz="1600" dirty="0"/>
          </a:p>
          <a:p>
            <a:pPr algn="ctr"/>
            <a:r>
              <a:rPr lang="ru-RU" sz="1600" dirty="0"/>
              <a:t>СО РАН</a:t>
            </a:r>
          </a:p>
          <a:p>
            <a:endParaRPr lang="ru-RU" dirty="0"/>
          </a:p>
        </p:txBody>
      </p:sp>
      <p:pic>
        <p:nvPicPr>
          <p:cNvPr id="9"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0" y="89988"/>
            <a:ext cx="535930" cy="57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1000"/>
                                        <p:tgtEl>
                                          <p:spTgt spid="46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58"/>
                                        </p:tgtEl>
                                        <p:attrNameLst>
                                          <p:attrName>style.visibility</p:attrName>
                                        </p:attrNameLst>
                                      </p:cBhvr>
                                      <p:to>
                                        <p:strVal val="visible"/>
                                      </p:to>
                                    </p:set>
                                    <p:anim calcmode="lin" valueType="num">
                                      <p:cBhvr additive="base">
                                        <p:cTn id="10" dur="2400"/>
                                        <p:tgtEl>
                                          <p:spTgt spid="458"/>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0"/>
                                        </p:tgtEl>
                                        <p:attrNameLst>
                                          <p:attrName>style.visibility</p:attrName>
                                        </p:attrNameLst>
                                      </p:cBhvr>
                                      <p:to>
                                        <p:strVal val="visible"/>
                                      </p:to>
                                    </p:set>
                                    <p:animEffect transition="in" filter="fade">
                                      <p:cBhvr>
                                        <p:cTn id="15" dur="10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3"/>
          <p:cNvSpPr txBox="1">
            <a:spLocks noGrp="1"/>
          </p:cNvSpPr>
          <p:nvPr>
            <p:ph type="body" idx="1"/>
          </p:nvPr>
        </p:nvSpPr>
        <p:spPr>
          <a:xfrm>
            <a:off x="668674" y="1581038"/>
            <a:ext cx="7710300" cy="3305100"/>
          </a:xfrm>
          <a:prstGeom prst="rect">
            <a:avLst/>
          </a:prstGeom>
        </p:spPr>
        <p:txBody>
          <a:bodyPr spcFirstLastPara="1" wrap="square" lIns="91425" tIns="91425" rIns="91425" bIns="91425" anchor="t" anchorCtr="0">
            <a:noAutofit/>
          </a:bodyPr>
          <a:lstStyle/>
          <a:p>
            <a:pPr marL="114300" indent="0" algn="just">
              <a:buNone/>
            </a:pPr>
            <a:r>
              <a:rPr lang="ru-RU" sz="2000" dirty="0">
                <a:latin typeface="Arial Narrow" panose="020B0606020202030204" pitchFamily="34" charset="0"/>
                <a:cs typeface="Arial" pitchFamily="34" charset="0"/>
              </a:rPr>
              <a:t>обстановка на определенной территории, сложившаяся в результате аварии, опасного природного явления, эпидемии, катастрофы, стихийного бедствия, применения современных средств поражения которые могут повлечь или повлекли за собой человеческие жертвы, ущерб здоровью людей или окружающей природной среде, значительные материальные потери и нарушение условий жизнедеятельности людей.</a:t>
            </a:r>
            <a:r>
              <a:rPr lang="ru-RU" sz="2000" b="1" dirty="0">
                <a:latin typeface="Arial Narrow" panose="020B0606020202030204" pitchFamily="34" charset="0"/>
                <a:cs typeface="Arial" pitchFamily="34" charset="0"/>
              </a:rPr>
              <a:t> </a:t>
            </a:r>
            <a:endParaRPr lang="ru-RU" sz="2000" dirty="0">
              <a:latin typeface="Arial Narrow" panose="020B0606020202030204" pitchFamily="34" charset="0"/>
              <a:cs typeface="Arial" pitchFamily="34" charset="0"/>
            </a:endParaRPr>
          </a:p>
        </p:txBody>
      </p:sp>
      <p:sp>
        <p:nvSpPr>
          <p:cNvPr id="469" name="Google Shape;469;p43"/>
          <p:cNvSpPr/>
          <p:nvPr/>
        </p:nvSpPr>
        <p:spPr>
          <a:xfrm>
            <a:off x="-3975" y="458750"/>
            <a:ext cx="6060600" cy="54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3"/>
          <p:cNvSpPr txBox="1">
            <a:spLocks noGrp="1"/>
          </p:cNvSpPr>
          <p:nvPr>
            <p:ph type="title"/>
          </p:nvPr>
        </p:nvSpPr>
        <p:spPr>
          <a:xfrm>
            <a:off x="716800" y="450875"/>
            <a:ext cx="771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Чрезвычайная ситуация – это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3"/>
          <p:cNvSpPr txBox="1">
            <a:spLocks noGrp="1"/>
          </p:cNvSpPr>
          <p:nvPr>
            <p:ph type="body" idx="1"/>
          </p:nvPr>
        </p:nvSpPr>
        <p:spPr>
          <a:xfrm>
            <a:off x="386792" y="1031450"/>
            <a:ext cx="7710300" cy="928406"/>
          </a:xfrm>
          <a:prstGeom prst="rect">
            <a:avLst/>
          </a:prstGeom>
        </p:spPr>
        <p:txBody>
          <a:bodyPr spcFirstLastPara="1" wrap="square" lIns="91425" tIns="91425" rIns="91425" bIns="91425" anchor="t" anchorCtr="0">
            <a:noAutofit/>
          </a:bodyPr>
          <a:lstStyle/>
          <a:p>
            <a:pPr marL="114300" indent="0" algn="just">
              <a:spcAft>
                <a:spcPts val="1200"/>
              </a:spcAft>
              <a:buNone/>
            </a:pPr>
            <a:r>
              <a:rPr lang="ru-RU" sz="2000" dirty="0">
                <a:latin typeface="Arial Narrow" panose="020B0606020202030204" pitchFamily="34" charset="0"/>
                <a:cs typeface="Arial" panose="020B0604020202020204" pitchFamily="34" charset="0"/>
              </a:rPr>
              <a:t>территория, на которой сложилась чрезвычайная ситуация и нарушены условия жизнедеятельности людей.</a:t>
            </a:r>
          </a:p>
        </p:txBody>
      </p:sp>
      <p:sp>
        <p:nvSpPr>
          <p:cNvPr id="469" name="Google Shape;469;p43"/>
          <p:cNvSpPr/>
          <p:nvPr/>
        </p:nvSpPr>
        <p:spPr>
          <a:xfrm>
            <a:off x="-3975" y="458750"/>
            <a:ext cx="6060600" cy="54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3"/>
          <p:cNvSpPr txBox="1">
            <a:spLocks noGrp="1"/>
          </p:cNvSpPr>
          <p:nvPr>
            <p:ph type="title"/>
          </p:nvPr>
        </p:nvSpPr>
        <p:spPr>
          <a:xfrm>
            <a:off x="228662" y="443750"/>
            <a:ext cx="771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Зона чрезвычайной ситуации – это </a:t>
            </a:r>
            <a:endParaRPr dirty="0"/>
          </a:p>
        </p:txBody>
      </p:sp>
      <p:sp>
        <p:nvSpPr>
          <p:cNvPr id="5" name="Google Shape;469;p43"/>
          <p:cNvSpPr/>
          <p:nvPr/>
        </p:nvSpPr>
        <p:spPr>
          <a:xfrm>
            <a:off x="0" y="1928685"/>
            <a:ext cx="6060600" cy="54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470;p43"/>
          <p:cNvSpPr txBox="1">
            <a:spLocks/>
          </p:cNvSpPr>
          <p:nvPr/>
        </p:nvSpPr>
        <p:spPr>
          <a:xfrm>
            <a:off x="147306" y="1898685"/>
            <a:ext cx="590931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Poppins ExtraBold"/>
              <a:buNone/>
              <a:defRPr sz="2600" b="0" i="0" u="none" strike="noStrike" cap="none">
                <a:solidFill>
                  <a:schemeClr val="dk1"/>
                </a:solidFill>
                <a:latin typeface="Poppins ExtraBold"/>
                <a:ea typeface="Poppins ExtraBold"/>
                <a:cs typeface="Poppins ExtraBold"/>
                <a:sym typeface="Poppins Extra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ru-RU" dirty="0"/>
              <a:t>Пострадавшие в ЧС – это </a:t>
            </a:r>
          </a:p>
        </p:txBody>
      </p:sp>
      <p:sp>
        <p:nvSpPr>
          <p:cNvPr id="8" name="Google Shape;468;p43"/>
          <p:cNvSpPr txBox="1">
            <a:spLocks/>
          </p:cNvSpPr>
          <p:nvPr/>
        </p:nvSpPr>
        <p:spPr>
          <a:xfrm>
            <a:off x="307946" y="2480075"/>
            <a:ext cx="5898496" cy="602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ellota Text"/>
              <a:buAutoNum type="arabicPeriod"/>
              <a:defRPr sz="1200" b="0" i="0" u="none" strike="noStrike" cap="none">
                <a:solidFill>
                  <a:schemeClr val="dk1"/>
                </a:solidFill>
                <a:latin typeface="Poppins Light"/>
                <a:ea typeface="Poppins Light"/>
                <a:cs typeface="Poppins Light"/>
                <a:sym typeface="Poppins Light"/>
              </a:defRPr>
            </a:lvl1pPr>
            <a:lvl2pPr marL="914400" marR="0" lvl="1"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Poppins Light"/>
                <a:ea typeface="Poppins Light"/>
                <a:cs typeface="Poppins Light"/>
                <a:sym typeface="Poppins Light"/>
              </a:defRPr>
            </a:lvl2pPr>
            <a:lvl3pPr marL="1371600" marR="0" lvl="2"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Poppins Light"/>
                <a:ea typeface="Poppins Light"/>
                <a:cs typeface="Poppins Light"/>
                <a:sym typeface="Poppins Light"/>
              </a:defRPr>
            </a:lvl3pPr>
            <a:lvl4pPr marL="1828800" marR="0" lvl="3" indent="-317500" algn="l" rtl="0">
              <a:lnSpc>
                <a:spcPct val="115000"/>
              </a:lnSpc>
              <a:spcBef>
                <a:spcPts val="0"/>
              </a:spcBef>
              <a:spcAft>
                <a:spcPts val="0"/>
              </a:spcAft>
              <a:buClr>
                <a:srgbClr val="FFB000"/>
              </a:buClr>
              <a:buSzPts val="1400"/>
              <a:buFont typeface="Arial"/>
              <a:buAutoNum type="arabicPeriod"/>
              <a:defRPr sz="1400" b="0" i="0" u="none" strike="noStrike" cap="none">
                <a:solidFill>
                  <a:schemeClr val="dk1"/>
                </a:solidFill>
                <a:latin typeface="Poppins Light"/>
                <a:ea typeface="Poppins Light"/>
                <a:cs typeface="Poppins Light"/>
                <a:sym typeface="Poppins Light"/>
              </a:defRPr>
            </a:lvl4pPr>
            <a:lvl5pPr marL="2286000" marR="0" lvl="4"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Poppins Light"/>
                <a:ea typeface="Poppins Light"/>
                <a:cs typeface="Poppins Light"/>
                <a:sym typeface="Poppins Light"/>
              </a:defRPr>
            </a:lvl5pPr>
            <a:lvl6pPr marL="2743200" marR="0" lvl="5"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Poppins Light"/>
                <a:ea typeface="Poppins Light"/>
                <a:cs typeface="Poppins Light"/>
                <a:sym typeface="Poppins Light"/>
              </a:defRPr>
            </a:lvl6pPr>
            <a:lvl7pPr marL="3200400" marR="0" lvl="6" indent="-317500" algn="l" rtl="0">
              <a:lnSpc>
                <a:spcPct val="115000"/>
              </a:lnSpc>
              <a:spcBef>
                <a:spcPts val="0"/>
              </a:spcBef>
              <a:spcAft>
                <a:spcPts val="0"/>
              </a:spcAft>
              <a:buClr>
                <a:srgbClr val="FFB000"/>
              </a:buClr>
              <a:buSzPts val="1400"/>
              <a:buFont typeface="Arial"/>
              <a:buAutoNum type="arabicPeriod"/>
              <a:defRPr sz="1400" b="0" i="0" u="none" strike="noStrike" cap="none">
                <a:solidFill>
                  <a:schemeClr val="dk1"/>
                </a:solidFill>
                <a:latin typeface="Poppins Light"/>
                <a:ea typeface="Poppins Light"/>
                <a:cs typeface="Poppins Light"/>
                <a:sym typeface="Poppins Light"/>
              </a:defRPr>
            </a:lvl7pPr>
            <a:lvl8pPr marL="3657600" marR="0" lvl="7"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Poppins Light"/>
                <a:ea typeface="Poppins Light"/>
                <a:cs typeface="Poppins Light"/>
                <a:sym typeface="Poppins Light"/>
              </a:defRPr>
            </a:lvl8pPr>
            <a:lvl9pPr marL="4114800" marR="0" lvl="8"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Poppins Light"/>
                <a:ea typeface="Poppins Light"/>
                <a:cs typeface="Poppins Light"/>
                <a:sym typeface="Poppins Light"/>
              </a:defRPr>
            </a:lvl9pPr>
          </a:lstStyle>
          <a:p>
            <a:pPr marL="114300" indent="0" algn="just">
              <a:spcAft>
                <a:spcPts val="1200"/>
              </a:spcAft>
              <a:buNone/>
            </a:pPr>
            <a:r>
              <a:rPr lang="ru-RU" sz="2000" dirty="0">
                <a:latin typeface="Arial Narrow" panose="020B0606020202030204" pitchFamily="34" charset="0"/>
                <a:cs typeface="Arial" panose="020B0604020202020204" pitchFamily="34" charset="0"/>
              </a:rPr>
              <a:t>погибшие или получившие ущерб здоровью.</a:t>
            </a:r>
          </a:p>
        </p:txBody>
      </p:sp>
      <p:sp>
        <p:nvSpPr>
          <p:cNvPr id="12" name="Google Shape;469;p43"/>
          <p:cNvSpPr/>
          <p:nvPr/>
        </p:nvSpPr>
        <p:spPr>
          <a:xfrm>
            <a:off x="-3975" y="3127270"/>
            <a:ext cx="6060600" cy="54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0;p43"/>
          <p:cNvSpPr txBox="1">
            <a:spLocks/>
          </p:cNvSpPr>
          <p:nvPr/>
        </p:nvSpPr>
        <p:spPr>
          <a:xfrm>
            <a:off x="143332" y="3097270"/>
            <a:ext cx="606059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600"/>
              <a:buFont typeface="Poppins ExtraBold"/>
              <a:buNone/>
              <a:defRPr sz="2600" b="0" i="0" u="none" strike="noStrike" cap="none">
                <a:solidFill>
                  <a:schemeClr val="dk1"/>
                </a:solidFill>
                <a:latin typeface="Poppins ExtraBold"/>
                <a:ea typeface="Poppins ExtraBold"/>
                <a:cs typeface="Poppins ExtraBold"/>
                <a:sym typeface="Poppins Extra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ru-RU" sz="2400" dirty="0"/>
              <a:t>Размер материального ущерба ЧС – это </a:t>
            </a:r>
          </a:p>
        </p:txBody>
      </p:sp>
      <p:sp>
        <p:nvSpPr>
          <p:cNvPr id="14" name="Google Shape;468;p43"/>
          <p:cNvSpPr txBox="1">
            <a:spLocks/>
          </p:cNvSpPr>
          <p:nvPr/>
        </p:nvSpPr>
        <p:spPr>
          <a:xfrm>
            <a:off x="386792" y="3784578"/>
            <a:ext cx="5898496" cy="602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Bellota Text"/>
              <a:buAutoNum type="arabicPeriod"/>
              <a:defRPr sz="1200" b="0" i="0" u="none" strike="noStrike" cap="none">
                <a:solidFill>
                  <a:schemeClr val="dk1"/>
                </a:solidFill>
                <a:latin typeface="Poppins Light"/>
                <a:ea typeface="Poppins Light"/>
                <a:cs typeface="Poppins Light"/>
                <a:sym typeface="Poppins Light"/>
              </a:defRPr>
            </a:lvl1pPr>
            <a:lvl2pPr marL="914400" marR="0" lvl="1"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Poppins Light"/>
                <a:ea typeface="Poppins Light"/>
                <a:cs typeface="Poppins Light"/>
                <a:sym typeface="Poppins Light"/>
              </a:defRPr>
            </a:lvl2pPr>
            <a:lvl3pPr marL="1371600" marR="0" lvl="2"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Poppins Light"/>
                <a:ea typeface="Poppins Light"/>
                <a:cs typeface="Poppins Light"/>
                <a:sym typeface="Poppins Light"/>
              </a:defRPr>
            </a:lvl3pPr>
            <a:lvl4pPr marL="1828800" marR="0" lvl="3" indent="-317500" algn="l" rtl="0">
              <a:lnSpc>
                <a:spcPct val="115000"/>
              </a:lnSpc>
              <a:spcBef>
                <a:spcPts val="0"/>
              </a:spcBef>
              <a:spcAft>
                <a:spcPts val="0"/>
              </a:spcAft>
              <a:buClr>
                <a:srgbClr val="FFB000"/>
              </a:buClr>
              <a:buSzPts val="1400"/>
              <a:buFont typeface="Arial"/>
              <a:buAutoNum type="arabicPeriod"/>
              <a:defRPr sz="1400" b="0" i="0" u="none" strike="noStrike" cap="none">
                <a:solidFill>
                  <a:schemeClr val="dk1"/>
                </a:solidFill>
                <a:latin typeface="Poppins Light"/>
                <a:ea typeface="Poppins Light"/>
                <a:cs typeface="Poppins Light"/>
                <a:sym typeface="Poppins Light"/>
              </a:defRPr>
            </a:lvl4pPr>
            <a:lvl5pPr marL="2286000" marR="0" lvl="4"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Poppins Light"/>
                <a:ea typeface="Poppins Light"/>
                <a:cs typeface="Poppins Light"/>
                <a:sym typeface="Poppins Light"/>
              </a:defRPr>
            </a:lvl5pPr>
            <a:lvl6pPr marL="2743200" marR="0" lvl="5"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Poppins Light"/>
                <a:ea typeface="Poppins Light"/>
                <a:cs typeface="Poppins Light"/>
                <a:sym typeface="Poppins Light"/>
              </a:defRPr>
            </a:lvl6pPr>
            <a:lvl7pPr marL="3200400" marR="0" lvl="6" indent="-317500" algn="l" rtl="0">
              <a:lnSpc>
                <a:spcPct val="115000"/>
              </a:lnSpc>
              <a:spcBef>
                <a:spcPts val="0"/>
              </a:spcBef>
              <a:spcAft>
                <a:spcPts val="0"/>
              </a:spcAft>
              <a:buClr>
                <a:srgbClr val="FFB000"/>
              </a:buClr>
              <a:buSzPts val="1400"/>
              <a:buFont typeface="Arial"/>
              <a:buAutoNum type="arabicPeriod"/>
              <a:defRPr sz="1400" b="0" i="0" u="none" strike="noStrike" cap="none">
                <a:solidFill>
                  <a:schemeClr val="dk1"/>
                </a:solidFill>
                <a:latin typeface="Poppins Light"/>
                <a:ea typeface="Poppins Light"/>
                <a:cs typeface="Poppins Light"/>
                <a:sym typeface="Poppins Light"/>
              </a:defRPr>
            </a:lvl7pPr>
            <a:lvl8pPr marL="3657600" marR="0" lvl="7" indent="-317500" algn="l" rtl="0">
              <a:lnSpc>
                <a:spcPct val="115000"/>
              </a:lnSpc>
              <a:spcBef>
                <a:spcPts val="0"/>
              </a:spcBef>
              <a:spcAft>
                <a:spcPts val="0"/>
              </a:spcAft>
              <a:buClr>
                <a:srgbClr val="FFB000"/>
              </a:buClr>
              <a:buSzPts val="1400"/>
              <a:buFont typeface="Arial"/>
              <a:buAutoNum type="alphaLcPeriod"/>
              <a:defRPr sz="1400" b="0" i="0" u="none" strike="noStrike" cap="none">
                <a:solidFill>
                  <a:schemeClr val="dk1"/>
                </a:solidFill>
                <a:latin typeface="Poppins Light"/>
                <a:ea typeface="Poppins Light"/>
                <a:cs typeface="Poppins Light"/>
                <a:sym typeface="Poppins Light"/>
              </a:defRPr>
            </a:lvl8pPr>
            <a:lvl9pPr marL="4114800" marR="0" lvl="8" indent="-317500" algn="l" rtl="0">
              <a:lnSpc>
                <a:spcPct val="115000"/>
              </a:lnSpc>
              <a:spcBef>
                <a:spcPts val="0"/>
              </a:spcBef>
              <a:spcAft>
                <a:spcPts val="0"/>
              </a:spcAft>
              <a:buClr>
                <a:srgbClr val="FFB000"/>
              </a:buClr>
              <a:buSzPts val="1400"/>
              <a:buFont typeface="Arial"/>
              <a:buAutoNum type="romanLcPeriod"/>
              <a:defRPr sz="1400" b="0" i="0" u="none" strike="noStrike" cap="none">
                <a:solidFill>
                  <a:schemeClr val="dk1"/>
                </a:solidFill>
                <a:latin typeface="Poppins Light"/>
                <a:ea typeface="Poppins Light"/>
                <a:cs typeface="Poppins Light"/>
                <a:sym typeface="Poppins Light"/>
              </a:defRPr>
            </a:lvl9pPr>
          </a:lstStyle>
          <a:p>
            <a:pPr marL="114300" indent="0" algn="just">
              <a:spcAft>
                <a:spcPts val="1200"/>
              </a:spcAft>
              <a:buNone/>
            </a:pPr>
            <a:r>
              <a:rPr lang="ru-RU" sz="2000" dirty="0">
                <a:latin typeface="Arial Narrow" panose="020B0606020202030204" pitchFamily="34" charset="0"/>
                <a:cs typeface="Arial" panose="020B0604020202020204" pitchFamily="34" charset="0"/>
              </a:rPr>
              <a:t>размер ущерба окружающей природной среде и материальных потерь.</a:t>
            </a:r>
          </a:p>
          <a:p>
            <a:pPr marL="114300" indent="0" algn="just">
              <a:spcAft>
                <a:spcPts val="1200"/>
              </a:spcAft>
              <a:buNone/>
            </a:pPr>
            <a:endParaRPr lang="ru-RU"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27080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6"/>
          <p:cNvSpPr/>
          <p:nvPr/>
        </p:nvSpPr>
        <p:spPr>
          <a:xfrm>
            <a:off x="4420896" y="2320600"/>
            <a:ext cx="4723103" cy="1453813"/>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6"/>
          <p:cNvSpPr/>
          <p:nvPr/>
        </p:nvSpPr>
        <p:spPr>
          <a:xfrm>
            <a:off x="5967663" y="1569127"/>
            <a:ext cx="3176387" cy="75147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6"/>
          <p:cNvSpPr txBox="1">
            <a:spLocks noGrp="1"/>
          </p:cNvSpPr>
          <p:nvPr>
            <p:ph type="subTitle" idx="1"/>
          </p:nvPr>
        </p:nvSpPr>
        <p:spPr>
          <a:xfrm>
            <a:off x="4541068" y="2320600"/>
            <a:ext cx="4547930" cy="702340"/>
          </a:xfrm>
          <a:prstGeom prst="rect">
            <a:avLst/>
          </a:prstGeom>
        </p:spPr>
        <p:txBody>
          <a:bodyPr spcFirstLastPara="1" wrap="square" lIns="91425" tIns="91425" rIns="91425" bIns="91425" anchor="t" anchorCtr="0">
            <a:noAutofit/>
          </a:bodyPr>
          <a:lstStyle/>
          <a:p>
            <a:pPr marL="88900" indent="0" algn="just"/>
            <a:r>
              <a:rPr lang="ru-RU" dirty="0">
                <a:latin typeface="Arial Narrow" panose="020B0606020202030204" pitchFamily="34" charset="0"/>
                <a:cs typeface="Arial" pitchFamily="34" charset="0"/>
              </a:rPr>
              <a:t>Опасное техногенное происшествие, создающее на объекте, определенной территории или акватории угрозу жизни и здоровью людей, приводящее к разрушению зданий, сооружений, оборудования, нарушению производственного процесса.</a:t>
            </a:r>
          </a:p>
        </p:txBody>
      </p:sp>
      <p:sp>
        <p:nvSpPr>
          <p:cNvPr id="514" name="Google Shape;514;p46"/>
          <p:cNvSpPr txBox="1">
            <a:spLocks noGrp="1"/>
          </p:cNvSpPr>
          <p:nvPr>
            <p:ph type="title" idx="2"/>
          </p:nvPr>
        </p:nvSpPr>
        <p:spPr>
          <a:xfrm>
            <a:off x="6063916" y="1407100"/>
            <a:ext cx="3080084" cy="9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ru-RU" sz="5400" dirty="0"/>
              <a:t>АВАРИЯ</a:t>
            </a:r>
            <a:endParaRPr sz="54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16" y="212706"/>
            <a:ext cx="3734516" cy="2489677"/>
          </a:xfrm>
          <a:prstGeom prst="rect">
            <a:avLst/>
          </a:prstGeom>
          <a:effectLst>
            <a:glow rad="50800">
              <a:schemeClr val="accent1">
                <a:alpha val="15000"/>
              </a:schemeClr>
            </a:glow>
            <a:outerShdw blurRad="50800" dist="50800" dir="5400000" algn="ctr" rotWithShape="0">
              <a:srgbClr val="000000">
                <a:alpha val="61000"/>
              </a:srgbClr>
            </a:outerShdw>
            <a:softEdge rad="190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 calcmode="lin" valueType="num">
                                      <p:cBhvr additive="base">
                                        <p:cTn id="7" dur="2700"/>
                                        <p:tgtEl>
                                          <p:spTgt spid="5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853" y="572898"/>
            <a:ext cx="4269323" cy="2845504"/>
          </a:xfrm>
          <a:prstGeom prst="rect">
            <a:avLst/>
          </a:prstGeom>
        </p:spPr>
      </p:pic>
      <p:sp>
        <p:nvSpPr>
          <p:cNvPr id="565" name="Google Shape;565;p50"/>
          <p:cNvSpPr/>
          <p:nvPr/>
        </p:nvSpPr>
        <p:spPr>
          <a:xfrm>
            <a:off x="5844900" y="2025300"/>
            <a:ext cx="3299100" cy="1451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0"/>
          <p:cNvSpPr/>
          <p:nvPr/>
        </p:nvSpPr>
        <p:spPr>
          <a:xfrm>
            <a:off x="5844900" y="373950"/>
            <a:ext cx="3299100" cy="1451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0"/>
          <p:cNvSpPr/>
          <p:nvPr/>
        </p:nvSpPr>
        <p:spPr>
          <a:xfrm>
            <a:off x="-8400" y="2025300"/>
            <a:ext cx="3299100" cy="1451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0"/>
          <p:cNvSpPr/>
          <p:nvPr/>
        </p:nvSpPr>
        <p:spPr>
          <a:xfrm>
            <a:off x="-8400" y="373950"/>
            <a:ext cx="3299100" cy="1451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0"/>
          <p:cNvSpPr txBox="1">
            <a:spLocks noGrp="1"/>
          </p:cNvSpPr>
          <p:nvPr>
            <p:ph type="title" idx="4294967295"/>
          </p:nvPr>
        </p:nvSpPr>
        <p:spPr>
          <a:xfrm>
            <a:off x="1464475" y="3969950"/>
            <a:ext cx="695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AND TWO NEWS</a:t>
            </a:r>
            <a:endParaRPr/>
          </a:p>
        </p:txBody>
      </p:sp>
      <p:sp>
        <p:nvSpPr>
          <p:cNvPr id="572" name="Google Shape;572;p50"/>
          <p:cNvSpPr txBox="1">
            <a:spLocks noGrp="1"/>
          </p:cNvSpPr>
          <p:nvPr>
            <p:ph type="title"/>
          </p:nvPr>
        </p:nvSpPr>
        <p:spPr>
          <a:xfrm>
            <a:off x="1458175" y="3961425"/>
            <a:ext cx="6924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ПРИЗНАКИ ЧС </a:t>
            </a:r>
            <a:endParaRPr dirty="0"/>
          </a:p>
        </p:txBody>
      </p:sp>
      <p:sp>
        <p:nvSpPr>
          <p:cNvPr id="573" name="Google Shape;573;p50"/>
          <p:cNvSpPr txBox="1">
            <a:spLocks noGrp="1"/>
          </p:cNvSpPr>
          <p:nvPr>
            <p:ph type="subTitle" idx="2"/>
          </p:nvPr>
        </p:nvSpPr>
        <p:spPr>
          <a:xfrm>
            <a:off x="866437" y="682811"/>
            <a:ext cx="2276400" cy="5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Опасность для жизни и здоровья значительного числа людей.</a:t>
            </a:r>
            <a:endParaRPr dirty="0"/>
          </a:p>
        </p:txBody>
      </p:sp>
      <p:sp>
        <p:nvSpPr>
          <p:cNvPr id="575" name="Google Shape;575;p50"/>
          <p:cNvSpPr txBox="1">
            <a:spLocks noGrp="1"/>
          </p:cNvSpPr>
          <p:nvPr>
            <p:ph type="subTitle" idx="4"/>
          </p:nvPr>
        </p:nvSpPr>
        <p:spPr>
          <a:xfrm>
            <a:off x="6101625" y="682811"/>
            <a:ext cx="2395282" cy="5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Существенное нарушение экологического равновесия. </a:t>
            </a:r>
            <a:endParaRPr dirty="0"/>
          </a:p>
        </p:txBody>
      </p:sp>
      <p:sp>
        <p:nvSpPr>
          <p:cNvPr id="577" name="Google Shape;577;p50"/>
          <p:cNvSpPr txBox="1">
            <a:spLocks noGrp="1"/>
          </p:cNvSpPr>
          <p:nvPr>
            <p:ph type="subTitle" idx="6"/>
          </p:nvPr>
        </p:nvSpPr>
        <p:spPr>
          <a:xfrm>
            <a:off x="676196" y="2143325"/>
            <a:ext cx="2916927" cy="5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Выход из строя систем жизнеобеспечения и управления , полное или частичное прекращение хозяйственной деятельности. </a:t>
            </a:r>
            <a:endParaRPr dirty="0"/>
          </a:p>
        </p:txBody>
      </p:sp>
      <p:sp>
        <p:nvSpPr>
          <p:cNvPr id="579" name="Google Shape;579;p50"/>
          <p:cNvSpPr txBox="1">
            <a:spLocks noGrp="1"/>
          </p:cNvSpPr>
          <p:nvPr>
            <p:ph type="subTitle" idx="8"/>
          </p:nvPr>
        </p:nvSpPr>
        <p:spPr>
          <a:xfrm>
            <a:off x="6082522" y="2310075"/>
            <a:ext cx="2276400" cy="5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Значительный и экономический материальный ущерб.</a:t>
            </a:r>
            <a:endParaRPr dirty="0"/>
          </a:p>
        </p:txBody>
      </p:sp>
      <p:sp>
        <p:nvSpPr>
          <p:cNvPr id="580" name="Google Shape;580;p50"/>
          <p:cNvSpPr/>
          <p:nvPr/>
        </p:nvSpPr>
        <p:spPr>
          <a:xfrm>
            <a:off x="-1475" y="365375"/>
            <a:ext cx="722700" cy="145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0"/>
          <p:cNvSpPr/>
          <p:nvPr/>
        </p:nvSpPr>
        <p:spPr>
          <a:xfrm>
            <a:off x="-1475" y="2020950"/>
            <a:ext cx="722700" cy="145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0"/>
          <p:cNvSpPr/>
          <p:nvPr/>
        </p:nvSpPr>
        <p:spPr>
          <a:xfrm>
            <a:off x="8422775" y="365375"/>
            <a:ext cx="722700" cy="145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0"/>
          <p:cNvSpPr/>
          <p:nvPr/>
        </p:nvSpPr>
        <p:spPr>
          <a:xfrm>
            <a:off x="8422775" y="2020950"/>
            <a:ext cx="722700" cy="145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0"/>
          <p:cNvSpPr/>
          <p:nvPr/>
        </p:nvSpPr>
        <p:spPr>
          <a:xfrm rot="5400000">
            <a:off x="199225" y="960600"/>
            <a:ext cx="321300" cy="2778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0"/>
          <p:cNvSpPr/>
          <p:nvPr/>
        </p:nvSpPr>
        <p:spPr>
          <a:xfrm rot="5400000">
            <a:off x="199225" y="2611950"/>
            <a:ext cx="321300" cy="2778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0"/>
          <p:cNvSpPr/>
          <p:nvPr/>
        </p:nvSpPr>
        <p:spPr>
          <a:xfrm rot="-5400000">
            <a:off x="8636225" y="2611950"/>
            <a:ext cx="321300" cy="2778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0"/>
          <p:cNvSpPr/>
          <p:nvPr/>
        </p:nvSpPr>
        <p:spPr>
          <a:xfrm rot="-5400000">
            <a:off x="8636225" y="960600"/>
            <a:ext cx="321300" cy="2778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0"/>
          <p:cNvSpPr/>
          <p:nvPr/>
        </p:nvSpPr>
        <p:spPr>
          <a:xfrm>
            <a:off x="119575" y="3668212"/>
            <a:ext cx="101400" cy="101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fade">
                                      <p:cBhvr>
                                        <p:cTn id="7" dur="1000"/>
                                        <p:tgtEl>
                                          <p:spTgt spid="584"/>
                                        </p:tgtEl>
                                      </p:cBhvr>
                                    </p:animEffect>
                                  </p:childTnLst>
                                </p:cTn>
                              </p:par>
                              <p:par>
                                <p:cTn id="8" presetID="10" presetClass="entr" presetSubtype="0" fill="hold" nodeType="withEffect">
                                  <p:stCondLst>
                                    <p:cond delay="0"/>
                                  </p:stCondLst>
                                  <p:childTnLst>
                                    <p:set>
                                      <p:cBhvr>
                                        <p:cTn id="9" dur="1" fill="hold">
                                          <p:stCondLst>
                                            <p:cond delay="0"/>
                                          </p:stCondLst>
                                        </p:cTn>
                                        <p:tgtEl>
                                          <p:spTgt spid="585"/>
                                        </p:tgtEl>
                                        <p:attrNameLst>
                                          <p:attrName>style.visibility</p:attrName>
                                        </p:attrNameLst>
                                      </p:cBhvr>
                                      <p:to>
                                        <p:strVal val="visible"/>
                                      </p:to>
                                    </p:set>
                                    <p:animEffect transition="in" filter="fade">
                                      <p:cBhvr>
                                        <p:cTn id="10" dur="1000"/>
                                        <p:tgtEl>
                                          <p:spTgt spid="585"/>
                                        </p:tgtEl>
                                      </p:cBhvr>
                                    </p:animEffect>
                                  </p:childTnLst>
                                </p:cTn>
                              </p:par>
                              <p:par>
                                <p:cTn id="11" presetID="10" presetClass="entr" presetSubtype="0" fill="hold" nodeType="withEffect">
                                  <p:stCondLst>
                                    <p:cond delay="0"/>
                                  </p:stCondLst>
                                  <p:childTnLst>
                                    <p:set>
                                      <p:cBhvr>
                                        <p:cTn id="12" dur="1" fill="hold">
                                          <p:stCondLst>
                                            <p:cond delay="0"/>
                                          </p:stCondLst>
                                        </p:cTn>
                                        <p:tgtEl>
                                          <p:spTgt spid="586"/>
                                        </p:tgtEl>
                                        <p:attrNameLst>
                                          <p:attrName>style.visibility</p:attrName>
                                        </p:attrNameLst>
                                      </p:cBhvr>
                                      <p:to>
                                        <p:strVal val="visible"/>
                                      </p:to>
                                    </p:set>
                                    <p:animEffect transition="in" filter="fade">
                                      <p:cBhvr>
                                        <p:cTn id="13" dur="1000"/>
                                        <p:tgtEl>
                                          <p:spTgt spid="586"/>
                                        </p:tgtEl>
                                      </p:cBhvr>
                                    </p:animEffect>
                                  </p:childTnLst>
                                </p:cTn>
                              </p:par>
                              <p:par>
                                <p:cTn id="14" presetID="10" presetClass="entr" presetSubtype="0" fill="hold" nodeType="withEffect">
                                  <p:stCondLst>
                                    <p:cond delay="0"/>
                                  </p:stCondLst>
                                  <p:childTnLst>
                                    <p:set>
                                      <p:cBhvr>
                                        <p:cTn id="15" dur="1" fill="hold">
                                          <p:stCondLst>
                                            <p:cond delay="0"/>
                                          </p:stCondLst>
                                        </p:cTn>
                                        <p:tgtEl>
                                          <p:spTgt spid="587"/>
                                        </p:tgtEl>
                                        <p:attrNameLst>
                                          <p:attrName>style.visibility</p:attrName>
                                        </p:attrNameLst>
                                      </p:cBhvr>
                                      <p:to>
                                        <p:strVal val="visible"/>
                                      </p:to>
                                    </p:set>
                                    <p:animEffect transition="in" filter="fade">
                                      <p:cBhvr>
                                        <p:cTn id="16" dur="1300"/>
                                        <p:tgtEl>
                                          <p:spTgt spid="587"/>
                                        </p:tgtEl>
                                      </p:cBhvr>
                                    </p:animEffect>
                                  </p:childTnLst>
                                </p:cTn>
                              </p:par>
                              <p:par>
                                <p:cTn id="17" presetID="10" presetClass="entr" presetSubtype="0" fill="hold" nodeType="withEffect">
                                  <p:stCondLst>
                                    <p:cond delay="0"/>
                                  </p:stCondLst>
                                  <p:childTnLst>
                                    <p:set>
                                      <p:cBhvr>
                                        <p:cTn id="18" dur="1" fill="hold">
                                          <p:stCondLst>
                                            <p:cond delay="0"/>
                                          </p:stCondLst>
                                        </p:cTn>
                                        <p:tgtEl>
                                          <p:spTgt spid="572"/>
                                        </p:tgtEl>
                                        <p:attrNameLst>
                                          <p:attrName>style.visibility</p:attrName>
                                        </p:attrNameLst>
                                      </p:cBhvr>
                                      <p:to>
                                        <p:strVal val="visible"/>
                                      </p:to>
                                    </p:set>
                                    <p:animEffect transition="in" filter="fade">
                                      <p:cBhvr>
                                        <p:cTn id="19" dur="1000"/>
                                        <p:tgtEl>
                                          <p:spTgt spid="572"/>
                                        </p:tgtEl>
                                      </p:cBhvr>
                                    </p:animEffect>
                                  </p:childTnLst>
                                </p:cTn>
                              </p:par>
                              <p:par>
                                <p:cTn id="20" presetID="1" presetClass="entr" presetSubtype="0" fill="hold" nodeType="withEffect">
                                  <p:stCondLst>
                                    <p:cond delay="0"/>
                                  </p:stCondLst>
                                  <p:childTnLst>
                                    <p:set>
                                      <p:cBhvr>
                                        <p:cTn id="21" dur="1" fill="hold">
                                          <p:stCondLst>
                                            <p:cond delay="0"/>
                                          </p:stCondLst>
                                        </p:cTn>
                                        <p:tgtEl>
                                          <p:spTgt spid="588"/>
                                        </p:tgtEl>
                                        <p:attrNameLst>
                                          <p:attrName>style.visibility</p:attrName>
                                        </p:attrNameLst>
                                      </p:cBhvr>
                                      <p:to>
                                        <p:strVal val="visible"/>
                                      </p:to>
                                    </p:set>
                                  </p:childTnLst>
                                </p:cTn>
                              </p:par>
                            </p:childTnLst>
                          </p:cTn>
                        </p:par>
                        <p:par>
                          <p:cTn id="22" fill="hold">
                            <p:stCondLst>
                              <p:cond delay="1300"/>
                            </p:stCondLst>
                            <p:childTnLst>
                              <p:par>
                                <p:cTn id="23" presetID="1" presetClass="exit" presetSubtype="0" fill="hold" nodeType="afterEffect">
                                  <p:stCondLst>
                                    <p:cond delay="0"/>
                                  </p:stCondLst>
                                  <p:childTnLst>
                                    <p:set>
                                      <p:cBhvr>
                                        <p:cTn id="24" dur="1" fill="hold">
                                          <p:stCondLst>
                                            <p:cond delay="1000"/>
                                          </p:stCondLst>
                                        </p:cTn>
                                        <p:tgtEl>
                                          <p:spTgt spid="588"/>
                                        </p:tgtEl>
                                        <p:attrNameLst>
                                          <p:attrName>style.visibility</p:attrName>
                                        </p:attrNameLst>
                                      </p:cBhvr>
                                      <p:to>
                                        <p:strVal val="hidden"/>
                                      </p:to>
                                    </p:set>
                                  </p:childTnLst>
                                </p:cTn>
                              </p:par>
                            </p:childTnLst>
                          </p:cTn>
                        </p:par>
                        <p:par>
                          <p:cTn id="25" fill="hold">
                            <p:stCondLst>
                              <p:cond delay="2301"/>
                            </p:stCondLst>
                            <p:childTnLst>
                              <p:par>
                                <p:cTn id="26" presetID="1" presetClass="entr" presetSubtype="0" fill="hold" nodeType="afterEffect">
                                  <p:stCondLst>
                                    <p:cond delay="0"/>
                                  </p:stCondLst>
                                  <p:childTnLst>
                                    <p:set>
                                      <p:cBhvr>
                                        <p:cTn id="27" dur="1" fill="hold">
                                          <p:stCondLst>
                                            <p:cond delay="0"/>
                                          </p:stCondLst>
                                        </p:cTn>
                                        <p:tgtEl>
                                          <p:spTgt spid="588"/>
                                        </p:tgtEl>
                                        <p:attrNameLst>
                                          <p:attrName>style.visibility</p:attrName>
                                        </p:attrNameLst>
                                      </p:cBhvr>
                                      <p:to>
                                        <p:strVal val="visible"/>
                                      </p:to>
                                    </p:set>
                                  </p:childTnLst>
                                </p:cTn>
                              </p:par>
                            </p:childTnLst>
                          </p:cTn>
                        </p:par>
                        <p:par>
                          <p:cTn id="28" fill="hold">
                            <p:stCondLst>
                              <p:cond delay="2301"/>
                            </p:stCondLst>
                            <p:childTnLst>
                              <p:par>
                                <p:cTn id="29" presetID="1" presetClass="exit" presetSubtype="0" fill="hold" nodeType="afterEffect">
                                  <p:stCondLst>
                                    <p:cond delay="0"/>
                                  </p:stCondLst>
                                  <p:childTnLst>
                                    <p:set>
                                      <p:cBhvr>
                                        <p:cTn id="30" dur="1" fill="hold">
                                          <p:stCondLst>
                                            <p:cond delay="1000"/>
                                          </p:stCondLst>
                                        </p:cTn>
                                        <p:tgtEl>
                                          <p:spTgt spid="588"/>
                                        </p:tgtEl>
                                        <p:attrNameLst>
                                          <p:attrName>style.visibility</p:attrName>
                                        </p:attrNameLst>
                                      </p:cBhvr>
                                      <p:to>
                                        <p:strVal val="hidden"/>
                                      </p:to>
                                    </p:set>
                                  </p:childTnLst>
                                </p:cTn>
                              </p:par>
                            </p:childTnLst>
                          </p:cTn>
                        </p:par>
                        <p:par>
                          <p:cTn id="31" fill="hold">
                            <p:stCondLst>
                              <p:cond delay="3302"/>
                            </p:stCondLst>
                            <p:childTnLst>
                              <p:par>
                                <p:cTn id="32" presetID="1" presetClass="entr" presetSubtype="0" fill="hold" nodeType="afterEffect">
                                  <p:stCondLst>
                                    <p:cond delay="0"/>
                                  </p:stCondLst>
                                  <p:childTnLst>
                                    <p:set>
                                      <p:cBhvr>
                                        <p:cTn id="33" dur="1" fill="hold">
                                          <p:stCondLst>
                                            <p:cond delay="0"/>
                                          </p:stCondLst>
                                        </p:cTn>
                                        <p:tgtEl>
                                          <p:spTgt spid="58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88"/>
                                        </p:tgtEl>
                                        <p:attrNameLst>
                                          <p:attrName>style.visibility</p:attrName>
                                        </p:attrNameLst>
                                      </p:cBhvr>
                                      <p:to>
                                        <p:strVal val="visible"/>
                                      </p:to>
                                    </p:set>
                                    <p:animEffect transition="in" filter="fade">
                                      <p:cBhvr>
                                        <p:cTn id="38" dur="1000"/>
                                        <p:tgtEl>
                                          <p:spTgt spid="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8"/>
          <p:cNvSpPr/>
          <p:nvPr/>
        </p:nvSpPr>
        <p:spPr>
          <a:xfrm>
            <a:off x="4278088" y="2073688"/>
            <a:ext cx="4747800" cy="7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0;p68"/>
          <p:cNvSpPr/>
          <p:nvPr/>
        </p:nvSpPr>
        <p:spPr>
          <a:xfrm>
            <a:off x="4157486" y="1369013"/>
            <a:ext cx="4747800" cy="76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8"/>
          <p:cNvSpPr/>
          <p:nvPr/>
        </p:nvSpPr>
        <p:spPr>
          <a:xfrm>
            <a:off x="3984675" y="677213"/>
            <a:ext cx="4747800" cy="7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8"/>
          <p:cNvSpPr/>
          <p:nvPr/>
        </p:nvSpPr>
        <p:spPr>
          <a:xfrm>
            <a:off x="3770775" y="36371"/>
            <a:ext cx="4747800" cy="76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8"/>
          <p:cNvSpPr txBox="1">
            <a:spLocks noGrp="1"/>
          </p:cNvSpPr>
          <p:nvPr>
            <p:ph type="title"/>
          </p:nvPr>
        </p:nvSpPr>
        <p:spPr>
          <a:xfrm>
            <a:off x="1902654" y="3958355"/>
            <a:ext cx="7032164" cy="6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РАЗВИТИЕ ЧРЕЗВЫЧАЙНЫХ СИТУАЦИЙ</a:t>
            </a:r>
            <a:endParaRPr dirty="0"/>
          </a:p>
        </p:txBody>
      </p:sp>
      <p:sp>
        <p:nvSpPr>
          <p:cNvPr id="952" name="Google Shape;952;p68"/>
          <p:cNvSpPr txBox="1">
            <a:spLocks noGrp="1"/>
          </p:cNvSpPr>
          <p:nvPr>
            <p:ph type="subTitle" idx="1"/>
          </p:nvPr>
        </p:nvSpPr>
        <p:spPr>
          <a:xfrm>
            <a:off x="4001686" y="4476"/>
            <a:ext cx="4755865"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Образуются и нарастают предпосылки к природному или техногенному бедствию, накапливаются отклонения от нормального состояния или процесса; </a:t>
            </a:r>
            <a:endParaRPr dirty="0">
              <a:solidFill>
                <a:schemeClr val="lt1"/>
              </a:solidFill>
            </a:endParaRPr>
          </a:p>
        </p:txBody>
      </p:sp>
      <p:sp>
        <p:nvSpPr>
          <p:cNvPr id="956" name="Google Shape;956;p68"/>
          <p:cNvSpPr txBox="1">
            <a:spLocks noGrp="1"/>
          </p:cNvSpPr>
          <p:nvPr>
            <p:ph type="subTitle" idx="3"/>
          </p:nvPr>
        </p:nvSpPr>
        <p:spPr>
          <a:xfrm>
            <a:off x="4312318" y="925213"/>
            <a:ext cx="3773400"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Инициирование чрезвычайного события;</a:t>
            </a:r>
            <a:endParaRPr dirty="0"/>
          </a:p>
        </p:txBody>
      </p:sp>
      <p:sp>
        <p:nvSpPr>
          <p:cNvPr id="958" name="Google Shape;958;p68"/>
          <p:cNvSpPr txBox="1">
            <a:spLocks noGrp="1"/>
          </p:cNvSpPr>
          <p:nvPr>
            <p:ph type="subTitle" idx="5"/>
          </p:nvPr>
        </p:nvSpPr>
        <p:spPr>
          <a:xfrm>
            <a:off x="4477664" y="1397048"/>
            <a:ext cx="4486751" cy="5219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Происходит последующее развитие чрезвычайного события, оказывается воздействие на людей, объекты;</a:t>
            </a:r>
            <a:endParaRPr dirty="0"/>
          </a:p>
        </p:txBody>
      </p:sp>
      <p:sp>
        <p:nvSpPr>
          <p:cNvPr id="960" name="Google Shape;960;p68"/>
          <p:cNvSpPr txBox="1">
            <a:spLocks noGrp="1"/>
          </p:cNvSpPr>
          <p:nvPr>
            <p:ph type="subTitle" idx="7"/>
          </p:nvPr>
        </p:nvSpPr>
        <p:spPr>
          <a:xfrm>
            <a:off x="4691062" y="2182431"/>
            <a:ext cx="3948099"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Действие вторичных поражающих факторов в чрезвычайных условиях;</a:t>
            </a:r>
            <a:endParaRPr dirty="0"/>
          </a:p>
        </p:txBody>
      </p:sp>
      <p:grpSp>
        <p:nvGrpSpPr>
          <p:cNvPr id="962" name="Google Shape;962;p68"/>
          <p:cNvGrpSpPr/>
          <p:nvPr/>
        </p:nvGrpSpPr>
        <p:grpSpPr>
          <a:xfrm>
            <a:off x="-1525" y="3491975"/>
            <a:ext cx="1350437" cy="374015"/>
            <a:chOff x="-1525" y="3491975"/>
            <a:chExt cx="1350437" cy="374015"/>
          </a:xfrm>
        </p:grpSpPr>
        <p:sp>
          <p:nvSpPr>
            <p:cNvPr id="963" name="Google Shape;963;p68"/>
            <p:cNvSpPr/>
            <p:nvPr/>
          </p:nvSpPr>
          <p:spPr>
            <a:xfrm>
              <a:off x="-1525" y="3590376"/>
              <a:ext cx="1350437" cy="275614"/>
            </a:xfrm>
            <a:custGeom>
              <a:avLst/>
              <a:gdLst/>
              <a:ahLst/>
              <a:cxnLst/>
              <a:rect l="l" t="t" r="r" b="b"/>
              <a:pathLst>
                <a:path w="96305" h="13567" extrusionOk="0">
                  <a:moveTo>
                    <a:pt x="0" y="0"/>
                  </a:moveTo>
                  <a:lnTo>
                    <a:pt x="80381" y="0"/>
                  </a:lnTo>
                  <a:lnTo>
                    <a:pt x="96305" y="13512"/>
                  </a:lnTo>
                  <a:lnTo>
                    <a:pt x="0" y="13567"/>
                  </a:lnTo>
                  <a:close/>
                </a:path>
              </a:pathLst>
            </a:custGeom>
            <a:solidFill>
              <a:schemeClr val="accent2"/>
            </a:solidFill>
            <a:ln>
              <a:noFill/>
            </a:ln>
          </p:spPr>
        </p:sp>
        <p:sp>
          <p:nvSpPr>
            <p:cNvPr id="964" name="Google Shape;964;p68"/>
            <p:cNvSpPr/>
            <p:nvPr/>
          </p:nvSpPr>
          <p:spPr>
            <a:xfrm>
              <a:off x="100175" y="3676638"/>
              <a:ext cx="101400" cy="101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8"/>
            <p:cNvSpPr txBox="1"/>
            <p:nvPr/>
          </p:nvSpPr>
          <p:spPr>
            <a:xfrm>
              <a:off x="270725" y="3491975"/>
              <a:ext cx="10713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chemeClr val="lt1"/>
                  </a:solidFill>
                  <a:latin typeface="Poppins"/>
                  <a:ea typeface="Poppins"/>
                  <a:cs typeface="Poppins"/>
                  <a:sym typeface="Poppins"/>
                </a:rPr>
                <a:t>L I V E</a:t>
              </a:r>
              <a:endParaRPr sz="2300" b="1" dirty="0">
                <a:solidFill>
                  <a:schemeClr val="lt1"/>
                </a:solidFill>
                <a:latin typeface="Poppins"/>
                <a:ea typeface="Poppins"/>
                <a:cs typeface="Poppins"/>
                <a:sym typeface="Poppins"/>
              </a:endParaRPr>
            </a:p>
          </p:txBody>
        </p:sp>
      </p:grpSp>
      <p:sp>
        <p:nvSpPr>
          <p:cNvPr id="966" name="Google Shape;966;p68"/>
          <p:cNvSpPr/>
          <p:nvPr/>
        </p:nvSpPr>
        <p:spPr>
          <a:xfrm rot="5400000">
            <a:off x="3835404" y="297050"/>
            <a:ext cx="247500" cy="2139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8"/>
          <p:cNvSpPr/>
          <p:nvPr/>
        </p:nvSpPr>
        <p:spPr>
          <a:xfrm rot="5400000">
            <a:off x="4081618" y="1028838"/>
            <a:ext cx="247500" cy="2139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8"/>
          <p:cNvSpPr/>
          <p:nvPr/>
        </p:nvSpPr>
        <p:spPr>
          <a:xfrm rot="5400000">
            <a:off x="4261288" y="1669194"/>
            <a:ext cx="247500" cy="2139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8"/>
          <p:cNvSpPr/>
          <p:nvPr/>
        </p:nvSpPr>
        <p:spPr>
          <a:xfrm rot="5400000">
            <a:off x="4404212" y="2359431"/>
            <a:ext cx="247500" cy="2139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66;p68"/>
          <p:cNvSpPr/>
          <p:nvPr/>
        </p:nvSpPr>
        <p:spPr>
          <a:xfrm rot="5400000">
            <a:off x="4306092" y="1669194"/>
            <a:ext cx="247500" cy="2139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50;p68"/>
          <p:cNvSpPr/>
          <p:nvPr/>
        </p:nvSpPr>
        <p:spPr>
          <a:xfrm>
            <a:off x="4421012" y="2751343"/>
            <a:ext cx="4747800" cy="768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66;p68"/>
          <p:cNvSpPr/>
          <p:nvPr/>
        </p:nvSpPr>
        <p:spPr>
          <a:xfrm rot="5400000">
            <a:off x="4555200" y="3003398"/>
            <a:ext cx="247500" cy="2139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60;p68"/>
          <p:cNvSpPr txBox="1">
            <a:spLocks noGrp="1"/>
          </p:cNvSpPr>
          <p:nvPr>
            <p:ph type="subTitle" idx="7"/>
          </p:nvPr>
        </p:nvSpPr>
        <p:spPr>
          <a:xfrm>
            <a:off x="4936888" y="2814968"/>
            <a:ext cx="3948099"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Ликвидация последствий ЧС, в том числе долговременных.</a:t>
            </a:r>
            <a:endParaRPr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97" y="662938"/>
            <a:ext cx="3539433" cy="2654575"/>
          </a:xfrm>
          <a:prstGeom prst="rect">
            <a:avLst/>
          </a:prstGeom>
          <a:effectLst>
            <a:glow rad="12700">
              <a:srgbClr val="DCD9D2"/>
            </a:glow>
            <a:softEdge rad="1524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1"/>
                                        </p:tgtEl>
                                        <p:attrNameLst>
                                          <p:attrName>style.visibility</p:attrName>
                                        </p:attrNameLst>
                                      </p:cBhvr>
                                      <p:to>
                                        <p:strVal val="visible"/>
                                      </p:to>
                                    </p:set>
                                    <p:animEffect transition="in" filter="fade">
                                      <p:cBhvr>
                                        <p:cTn id="7" dur="1000"/>
                                        <p:tgtEl>
                                          <p:spTgt spid="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5"/>
          <p:cNvSpPr/>
          <p:nvPr/>
        </p:nvSpPr>
        <p:spPr>
          <a:xfrm>
            <a:off x="0" y="458750"/>
            <a:ext cx="4572000" cy="54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5"/>
          <p:cNvSpPr txBox="1">
            <a:spLocks noGrp="1"/>
          </p:cNvSpPr>
          <p:nvPr>
            <p:ph type="title"/>
          </p:nvPr>
        </p:nvSpPr>
        <p:spPr>
          <a:xfrm>
            <a:off x="618100" y="458900"/>
            <a:ext cx="401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Стадии развития ЧС </a:t>
            </a:r>
            <a:endParaRPr dirty="0"/>
          </a:p>
        </p:txBody>
      </p:sp>
      <p:sp>
        <p:nvSpPr>
          <p:cNvPr id="486" name="Google Shape;486;p45"/>
          <p:cNvSpPr/>
          <p:nvPr/>
        </p:nvSpPr>
        <p:spPr>
          <a:xfrm>
            <a:off x="821525" y="3122050"/>
            <a:ext cx="3489600" cy="1263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5"/>
          <p:cNvSpPr/>
          <p:nvPr/>
        </p:nvSpPr>
        <p:spPr>
          <a:xfrm>
            <a:off x="821575" y="1309125"/>
            <a:ext cx="3489600" cy="1263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5"/>
          <p:cNvSpPr/>
          <p:nvPr/>
        </p:nvSpPr>
        <p:spPr>
          <a:xfrm>
            <a:off x="4758450" y="1309125"/>
            <a:ext cx="3448200" cy="1263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5"/>
          <p:cNvSpPr/>
          <p:nvPr/>
        </p:nvSpPr>
        <p:spPr>
          <a:xfrm>
            <a:off x="4758450" y="3122050"/>
            <a:ext cx="3448200" cy="1263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5"/>
          <p:cNvSpPr txBox="1">
            <a:spLocks noGrp="1"/>
          </p:cNvSpPr>
          <p:nvPr>
            <p:ph type="subTitle" idx="1"/>
          </p:nvPr>
        </p:nvSpPr>
        <p:spPr>
          <a:xfrm>
            <a:off x="1757732" y="1250145"/>
            <a:ext cx="25881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Зарождение </a:t>
            </a:r>
            <a:endParaRPr dirty="0"/>
          </a:p>
        </p:txBody>
      </p:sp>
      <p:sp>
        <p:nvSpPr>
          <p:cNvPr id="491" name="Google Shape;491;p45"/>
          <p:cNvSpPr txBox="1">
            <a:spLocks noGrp="1"/>
          </p:cNvSpPr>
          <p:nvPr>
            <p:ph type="subTitle" idx="3"/>
          </p:nvPr>
        </p:nvSpPr>
        <p:spPr>
          <a:xfrm>
            <a:off x="1724863" y="1652600"/>
            <a:ext cx="2359200" cy="7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Возникновения условий или предпосылок для чрезвычайной ситуации.</a:t>
            </a:r>
            <a:endParaRPr dirty="0"/>
          </a:p>
        </p:txBody>
      </p:sp>
      <p:sp>
        <p:nvSpPr>
          <p:cNvPr id="492" name="Google Shape;492;p45"/>
          <p:cNvSpPr txBox="1">
            <a:spLocks noGrp="1"/>
          </p:cNvSpPr>
          <p:nvPr>
            <p:ph type="subTitle" idx="5"/>
          </p:nvPr>
        </p:nvSpPr>
        <p:spPr>
          <a:xfrm>
            <a:off x="1774026" y="3040846"/>
            <a:ext cx="25881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Кульминация </a:t>
            </a:r>
            <a:endParaRPr dirty="0"/>
          </a:p>
        </p:txBody>
      </p:sp>
      <p:sp>
        <p:nvSpPr>
          <p:cNvPr id="493" name="Google Shape;493;p45"/>
          <p:cNvSpPr txBox="1">
            <a:spLocks noGrp="1"/>
          </p:cNvSpPr>
          <p:nvPr>
            <p:ph type="subTitle" idx="6"/>
          </p:nvPr>
        </p:nvSpPr>
        <p:spPr>
          <a:xfrm>
            <a:off x="1525678" y="3436402"/>
            <a:ext cx="2931844" cy="7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200" dirty="0"/>
              <a:t>Стадия высвобождение энергии или вещества. </a:t>
            </a:r>
          </a:p>
          <a:p>
            <a:pPr marL="0" lvl="0" indent="0" algn="l" rtl="0">
              <a:spcBef>
                <a:spcPts val="0"/>
              </a:spcBef>
              <a:spcAft>
                <a:spcPts val="0"/>
              </a:spcAft>
              <a:buNone/>
            </a:pPr>
            <a:r>
              <a:rPr lang="ru-RU" sz="1200" dirty="0"/>
              <a:t>Наибольшее негативное воздействие на человека и </a:t>
            </a:r>
            <a:r>
              <a:rPr lang="ru-RU" sz="1200" dirty="0" err="1"/>
              <a:t>окр</a:t>
            </a:r>
            <a:r>
              <a:rPr lang="ru-RU" sz="1200" dirty="0"/>
              <a:t>. среду.</a:t>
            </a:r>
            <a:endParaRPr sz="1200" dirty="0"/>
          </a:p>
        </p:txBody>
      </p:sp>
      <p:sp>
        <p:nvSpPr>
          <p:cNvPr id="494" name="Google Shape;494;p45"/>
          <p:cNvSpPr/>
          <p:nvPr/>
        </p:nvSpPr>
        <p:spPr>
          <a:xfrm rot="5400000">
            <a:off x="755125" y="1533925"/>
            <a:ext cx="983400" cy="8505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5"/>
          <p:cNvSpPr/>
          <p:nvPr/>
        </p:nvSpPr>
        <p:spPr>
          <a:xfrm rot="5400000">
            <a:off x="755125" y="3328600"/>
            <a:ext cx="983400" cy="8505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5"/>
          <p:cNvSpPr txBox="1">
            <a:spLocks noGrp="1"/>
          </p:cNvSpPr>
          <p:nvPr>
            <p:ph type="title" idx="2"/>
          </p:nvPr>
        </p:nvSpPr>
        <p:spPr>
          <a:xfrm>
            <a:off x="800975" y="1652600"/>
            <a:ext cx="715200" cy="54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uFill>
                  <a:noFill/>
                </a:uFill>
                <a:hlinkClick r:id="rId3" action="ppaction://hlinksldjump"/>
              </a:rPr>
              <a:t>01</a:t>
            </a:r>
            <a:endParaRPr/>
          </a:p>
        </p:txBody>
      </p:sp>
      <p:sp>
        <p:nvSpPr>
          <p:cNvPr id="497" name="Google Shape;497;p45"/>
          <p:cNvSpPr txBox="1">
            <a:spLocks noGrp="1"/>
          </p:cNvSpPr>
          <p:nvPr>
            <p:ph type="title" idx="4"/>
          </p:nvPr>
        </p:nvSpPr>
        <p:spPr>
          <a:xfrm>
            <a:off x="800975" y="3453375"/>
            <a:ext cx="7152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uFill>
                  <a:noFill/>
                </a:uFill>
                <a:hlinkClick r:id="" action="ppaction://noaction"/>
              </a:rPr>
              <a:t>03</a:t>
            </a:r>
            <a:endParaRPr/>
          </a:p>
        </p:txBody>
      </p:sp>
      <p:sp>
        <p:nvSpPr>
          <p:cNvPr id="498" name="Google Shape;498;p45"/>
          <p:cNvSpPr txBox="1">
            <a:spLocks noGrp="1"/>
          </p:cNvSpPr>
          <p:nvPr>
            <p:ph type="subTitle" idx="8"/>
          </p:nvPr>
        </p:nvSpPr>
        <p:spPr>
          <a:xfrm>
            <a:off x="5694607" y="1250145"/>
            <a:ext cx="25881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Инициирование </a:t>
            </a:r>
            <a:endParaRPr dirty="0"/>
          </a:p>
        </p:txBody>
      </p:sp>
      <p:sp>
        <p:nvSpPr>
          <p:cNvPr id="499" name="Google Shape;499;p45"/>
          <p:cNvSpPr txBox="1">
            <a:spLocks noGrp="1"/>
          </p:cNvSpPr>
          <p:nvPr>
            <p:ph type="subTitle" idx="9"/>
          </p:nvPr>
        </p:nvSpPr>
        <p:spPr>
          <a:xfrm>
            <a:off x="5694607" y="1699046"/>
            <a:ext cx="2359200" cy="7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Начало чрезвычайной ситуации.</a:t>
            </a:r>
            <a:endParaRPr dirty="0"/>
          </a:p>
        </p:txBody>
      </p:sp>
      <p:sp>
        <p:nvSpPr>
          <p:cNvPr id="500" name="Google Shape;500;p45"/>
          <p:cNvSpPr txBox="1">
            <a:spLocks noGrp="1"/>
          </p:cNvSpPr>
          <p:nvPr>
            <p:ph type="subTitle" idx="14"/>
          </p:nvPr>
        </p:nvSpPr>
        <p:spPr>
          <a:xfrm>
            <a:off x="5708285" y="3051580"/>
            <a:ext cx="23592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Затухание</a:t>
            </a:r>
            <a:endParaRPr dirty="0"/>
          </a:p>
        </p:txBody>
      </p:sp>
      <p:sp>
        <p:nvSpPr>
          <p:cNvPr id="501" name="Google Shape;501;p45"/>
          <p:cNvSpPr txBox="1">
            <a:spLocks noGrp="1"/>
          </p:cNvSpPr>
          <p:nvPr>
            <p:ph type="subTitle" idx="15"/>
          </p:nvPr>
        </p:nvSpPr>
        <p:spPr>
          <a:xfrm>
            <a:off x="5694607" y="3454568"/>
            <a:ext cx="2359200" cy="7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Локализация ЧС и ликвидация ее прямых и косвенных последствий.</a:t>
            </a:r>
            <a:endParaRPr dirty="0"/>
          </a:p>
        </p:txBody>
      </p:sp>
      <p:sp>
        <p:nvSpPr>
          <p:cNvPr id="502" name="Google Shape;502;p45"/>
          <p:cNvSpPr/>
          <p:nvPr/>
        </p:nvSpPr>
        <p:spPr>
          <a:xfrm rot="5400000">
            <a:off x="4692000" y="1533925"/>
            <a:ext cx="983400" cy="8505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5"/>
          <p:cNvSpPr/>
          <p:nvPr/>
        </p:nvSpPr>
        <p:spPr>
          <a:xfrm rot="5400000">
            <a:off x="4692000" y="3328600"/>
            <a:ext cx="983400" cy="8505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5"/>
          <p:cNvSpPr txBox="1">
            <a:spLocks noGrp="1"/>
          </p:cNvSpPr>
          <p:nvPr>
            <p:ph type="title" idx="7"/>
          </p:nvPr>
        </p:nvSpPr>
        <p:spPr>
          <a:xfrm>
            <a:off x="4729950" y="1654575"/>
            <a:ext cx="715200" cy="54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uFill>
                  <a:noFill/>
                </a:uFill>
                <a:hlinkClick r:id="" action="ppaction://noaction"/>
              </a:rPr>
              <a:t>02</a:t>
            </a:r>
            <a:endParaRPr/>
          </a:p>
        </p:txBody>
      </p:sp>
      <p:sp>
        <p:nvSpPr>
          <p:cNvPr id="505" name="Google Shape;505;p45"/>
          <p:cNvSpPr txBox="1">
            <a:spLocks noGrp="1"/>
          </p:cNvSpPr>
          <p:nvPr>
            <p:ph type="title" idx="13"/>
          </p:nvPr>
        </p:nvSpPr>
        <p:spPr>
          <a:xfrm>
            <a:off x="4729950" y="3453374"/>
            <a:ext cx="7152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uFill>
                  <a:noFill/>
                </a:uFill>
                <a:hlinkClick r:id="" action="ppaction://noaction"/>
              </a:rPr>
              <a:t>04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1500"/>
                                        <p:tgtEl>
                                          <p:spTgt spid="4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grpSp>
        <p:nvGrpSpPr>
          <p:cNvPr id="731" name="Google Shape;731;p60"/>
          <p:cNvGrpSpPr/>
          <p:nvPr/>
        </p:nvGrpSpPr>
        <p:grpSpPr>
          <a:xfrm>
            <a:off x="3095602" y="1279400"/>
            <a:ext cx="5445046" cy="3075300"/>
            <a:chOff x="233350" y="949250"/>
            <a:chExt cx="7137300" cy="3802300"/>
          </a:xfrm>
        </p:grpSpPr>
        <p:sp>
          <p:nvSpPr>
            <p:cNvPr id="732" name="Google Shape;732;p60"/>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0"/>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0"/>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0"/>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0"/>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0"/>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0"/>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0"/>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0"/>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0"/>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0"/>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0"/>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0"/>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0"/>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0"/>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0"/>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0"/>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0"/>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0"/>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0"/>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0"/>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0"/>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0"/>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0"/>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0"/>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0"/>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0"/>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0"/>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0"/>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0"/>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0"/>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0"/>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0"/>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0"/>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0"/>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0"/>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0"/>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0"/>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0"/>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0"/>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0"/>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0"/>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0"/>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0"/>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0"/>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0"/>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0"/>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0"/>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0"/>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0"/>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0"/>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60"/>
          <p:cNvSpPr/>
          <p:nvPr/>
        </p:nvSpPr>
        <p:spPr>
          <a:xfrm>
            <a:off x="3083500" y="458750"/>
            <a:ext cx="6060600" cy="54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0"/>
          <p:cNvSpPr txBox="1">
            <a:spLocks noGrp="1"/>
          </p:cNvSpPr>
          <p:nvPr>
            <p:ph type="title"/>
          </p:nvPr>
        </p:nvSpPr>
        <p:spPr>
          <a:xfrm>
            <a:off x="2678185" y="438169"/>
            <a:ext cx="6251944"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ru-RU" sz="2400" dirty="0"/>
              <a:t>Источник чрезвычайной ситуации – это </a:t>
            </a:r>
            <a:endParaRPr sz="2400" dirty="0"/>
          </a:p>
        </p:txBody>
      </p:sp>
      <p:sp>
        <p:nvSpPr>
          <p:cNvPr id="727" name="Google Shape;727;p60"/>
          <p:cNvSpPr txBox="1"/>
          <p:nvPr/>
        </p:nvSpPr>
        <p:spPr>
          <a:xfrm>
            <a:off x="648359" y="1136961"/>
            <a:ext cx="2796533" cy="579300"/>
          </a:xfrm>
          <a:prstGeom prst="rect">
            <a:avLst/>
          </a:prstGeom>
          <a:noFill/>
          <a:ln>
            <a:noFill/>
          </a:ln>
        </p:spPr>
        <p:txBody>
          <a:bodyPr spcFirstLastPara="1" wrap="square" lIns="91425" tIns="91425" rIns="91425" bIns="91425" anchor="t" anchorCtr="0">
            <a:noAutofit/>
          </a:bodyPr>
          <a:lstStyle/>
          <a:p>
            <a:pPr algn="just"/>
            <a:r>
              <a:rPr lang="ru-RU" dirty="0">
                <a:solidFill>
                  <a:schemeClr val="tx1"/>
                </a:solidFill>
                <a:latin typeface="Arial Narrow" panose="020B0606020202030204" pitchFamily="34" charset="0"/>
                <a:cs typeface="Arial" pitchFamily="34" charset="0"/>
              </a:rPr>
              <a:t>Опасное явление природного, техногенного, биолого-социального или военного характера, в результате которого произошла или может возникнуть чрезвычайная ситуация. </a:t>
            </a:r>
          </a:p>
        </p:txBody>
      </p:sp>
      <p:sp>
        <p:nvSpPr>
          <p:cNvPr id="786" name="Google Shape;786;p60"/>
          <p:cNvSpPr/>
          <p:nvPr/>
        </p:nvSpPr>
        <p:spPr>
          <a:xfrm>
            <a:off x="5683050" y="1878374"/>
            <a:ext cx="214800" cy="2148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787" name="Google Shape;787;p60"/>
          <p:cNvSpPr/>
          <p:nvPr/>
        </p:nvSpPr>
        <p:spPr>
          <a:xfrm>
            <a:off x="6859070" y="2296568"/>
            <a:ext cx="214800" cy="2148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789" name="Google Shape;789;p60"/>
          <p:cNvSpPr/>
          <p:nvPr/>
        </p:nvSpPr>
        <p:spPr>
          <a:xfrm>
            <a:off x="7716577" y="3548947"/>
            <a:ext cx="214800" cy="2148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790" name="Google Shape;790;p60"/>
          <p:cNvSpPr/>
          <p:nvPr/>
        </p:nvSpPr>
        <p:spPr>
          <a:xfrm>
            <a:off x="6598296" y="1793843"/>
            <a:ext cx="214800" cy="2148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76" name="Google Shape;789;p60"/>
          <p:cNvSpPr/>
          <p:nvPr/>
        </p:nvSpPr>
        <p:spPr>
          <a:xfrm>
            <a:off x="5589357" y="2575405"/>
            <a:ext cx="214800" cy="2148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77" name="Google Shape;727;p60"/>
          <p:cNvSpPr txBox="1"/>
          <p:nvPr/>
        </p:nvSpPr>
        <p:spPr>
          <a:xfrm>
            <a:off x="569468" y="3417908"/>
            <a:ext cx="4567692" cy="579300"/>
          </a:xfrm>
          <a:prstGeom prst="rect">
            <a:avLst/>
          </a:prstGeom>
          <a:noFill/>
          <a:ln>
            <a:noFill/>
          </a:ln>
        </p:spPr>
        <p:txBody>
          <a:bodyPr spcFirstLastPara="1" wrap="square" lIns="91425" tIns="91425" rIns="91425" bIns="91425" anchor="t" anchorCtr="0">
            <a:noAutofit/>
          </a:bodyPr>
          <a:lstStyle/>
          <a:p>
            <a:pPr marL="357188" indent="-357188" algn="just">
              <a:spcAft>
                <a:spcPts val="1200"/>
              </a:spcAft>
            </a:pPr>
            <a:r>
              <a:rPr lang="ru-RU" b="1" dirty="0">
                <a:solidFill>
                  <a:schemeClr val="tx1"/>
                </a:solidFill>
                <a:latin typeface="Arial Narrow" panose="020B0606020202030204" pitchFamily="34" charset="0"/>
              </a:rPr>
              <a:t>Источник ЧС биолого-социального характера - </a:t>
            </a:r>
            <a:r>
              <a:rPr lang="ru-RU" dirty="0">
                <a:solidFill>
                  <a:schemeClr val="tx1"/>
                </a:solidFill>
                <a:latin typeface="Arial Narrow" panose="020B0606020202030204" pitchFamily="34" charset="0"/>
              </a:rPr>
              <a:t>широко распространенная инфекционная болезнь людей, сельскохозяйственных животных и растений. </a:t>
            </a:r>
          </a:p>
          <a:p>
            <a:pPr marL="357188" indent="-357188" algn="just">
              <a:spcAft>
                <a:spcPts val="1200"/>
              </a:spcAft>
            </a:pPr>
            <a:r>
              <a:rPr lang="ru-RU" b="1" dirty="0">
                <a:solidFill>
                  <a:schemeClr val="tx1"/>
                </a:solidFill>
                <a:latin typeface="Arial Narrow" panose="020B0606020202030204" pitchFamily="34" charset="0"/>
              </a:rPr>
              <a:t>Источник ЧС военного характера </a:t>
            </a:r>
            <a:r>
              <a:rPr lang="ru-RU" dirty="0">
                <a:solidFill>
                  <a:schemeClr val="tx1"/>
                </a:solidFill>
                <a:latin typeface="Arial Narrow" panose="020B0606020202030204" pitchFamily="34" charset="0"/>
              </a:rPr>
              <a:t>- применение современных средств поражения в боевых действиях. </a:t>
            </a:r>
          </a:p>
          <a:p>
            <a:pPr algn="just"/>
            <a:endParaRPr lang="ru-RU" dirty="0">
              <a:solidFill>
                <a:schemeClr val="tx1"/>
              </a:solidFill>
              <a:latin typeface="Arial Narrow" panose="020B0606020202030204"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5"/>
                                        </p:tgtEl>
                                        <p:attrNameLst>
                                          <p:attrName>style.visibility</p:attrName>
                                        </p:attrNameLst>
                                      </p:cBhvr>
                                      <p:to>
                                        <p:strVal val="visible"/>
                                      </p:to>
                                    </p:set>
                                    <p:anim calcmode="lin" valueType="num">
                                      <p:cBhvr additive="base">
                                        <p:cTn id="7" dur="1000"/>
                                        <p:tgtEl>
                                          <p:spTgt spid="7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8"/>
          <p:cNvSpPr txBox="1">
            <a:spLocks noGrp="1"/>
          </p:cNvSpPr>
          <p:nvPr>
            <p:ph type="subTitle" idx="1"/>
          </p:nvPr>
        </p:nvSpPr>
        <p:spPr>
          <a:xfrm>
            <a:off x="763775" y="378289"/>
            <a:ext cx="2403600" cy="3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Прямого действия   первичные </a:t>
            </a:r>
            <a:endParaRPr dirty="0"/>
          </a:p>
        </p:txBody>
      </p:sp>
      <p:sp>
        <p:nvSpPr>
          <p:cNvPr id="526" name="Google Shape;526;p48"/>
          <p:cNvSpPr txBox="1">
            <a:spLocks noGrp="1"/>
          </p:cNvSpPr>
          <p:nvPr>
            <p:ph type="subTitle" idx="2"/>
          </p:nvPr>
        </p:nvSpPr>
        <p:spPr>
          <a:xfrm>
            <a:off x="720300" y="1469039"/>
            <a:ext cx="2687100" cy="814800"/>
          </a:xfrm>
          <a:prstGeom prst="rect">
            <a:avLst/>
          </a:prstGeom>
        </p:spPr>
        <p:txBody>
          <a:bodyPr spcFirstLastPara="1" wrap="square" lIns="91425" tIns="91425" rIns="91425" bIns="91425" anchor="t" anchorCtr="0">
            <a:noAutofit/>
          </a:bodyPr>
          <a:lstStyle/>
          <a:p>
            <a:pPr marL="0" indent="0" algn="l">
              <a:spcAft>
                <a:spcPts val="1200"/>
              </a:spcAft>
            </a:pPr>
            <a:r>
              <a:rPr lang="ru-RU" sz="1600" dirty="0">
                <a:solidFill>
                  <a:schemeClr val="tx1"/>
                </a:solidFill>
                <a:latin typeface="Arial Narrow" panose="020B0606020202030204" pitchFamily="34" charset="0"/>
                <a:cs typeface="Arial" pitchFamily="34" charset="0"/>
              </a:rPr>
              <a:t>Первичные поражающие факторы непосредственно вызываются возникновением источника техногенной ЧС.</a:t>
            </a:r>
          </a:p>
        </p:txBody>
      </p:sp>
      <p:sp>
        <p:nvSpPr>
          <p:cNvPr id="527" name="Google Shape;527;p48"/>
          <p:cNvSpPr txBox="1">
            <a:spLocks noGrp="1"/>
          </p:cNvSpPr>
          <p:nvPr>
            <p:ph type="title"/>
          </p:nvPr>
        </p:nvSpPr>
        <p:spPr>
          <a:xfrm>
            <a:off x="1338693" y="3931398"/>
            <a:ext cx="786095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Поражающие факторы источников техногенных ЧС </a:t>
            </a:r>
            <a:endParaRPr dirty="0"/>
          </a:p>
        </p:txBody>
      </p:sp>
      <p:sp>
        <p:nvSpPr>
          <p:cNvPr id="528" name="Google Shape;528;p48"/>
          <p:cNvSpPr txBox="1">
            <a:spLocks noGrp="1"/>
          </p:cNvSpPr>
          <p:nvPr>
            <p:ph type="subTitle" idx="3"/>
          </p:nvPr>
        </p:nvSpPr>
        <p:spPr>
          <a:xfrm>
            <a:off x="3782025" y="327489"/>
            <a:ext cx="2403600" cy="3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t>Побочного действия или вторичные </a:t>
            </a:r>
            <a:endParaRPr dirty="0"/>
          </a:p>
        </p:txBody>
      </p:sp>
      <p:sp>
        <p:nvSpPr>
          <p:cNvPr id="529" name="Google Shape;529;p48"/>
          <p:cNvSpPr txBox="1">
            <a:spLocks noGrp="1"/>
          </p:cNvSpPr>
          <p:nvPr>
            <p:ph type="subTitle" idx="4"/>
          </p:nvPr>
        </p:nvSpPr>
        <p:spPr>
          <a:xfrm>
            <a:off x="3712847" y="1469039"/>
            <a:ext cx="2687100" cy="814800"/>
          </a:xfrm>
          <a:prstGeom prst="rect">
            <a:avLst/>
          </a:prstGeom>
        </p:spPr>
        <p:txBody>
          <a:bodyPr spcFirstLastPara="1" wrap="square" lIns="91425" tIns="91425" rIns="91425" bIns="91425" anchor="t" anchorCtr="0">
            <a:noAutofit/>
          </a:bodyPr>
          <a:lstStyle/>
          <a:p>
            <a:pPr marL="0" indent="0" algn="l"/>
            <a:r>
              <a:rPr lang="ru-RU" sz="1600" dirty="0">
                <a:solidFill>
                  <a:schemeClr val="tx1"/>
                </a:solidFill>
                <a:latin typeface="Arial Narrow" panose="020B0606020202030204" pitchFamily="34" charset="0"/>
                <a:cs typeface="Arial" pitchFamily="34" charset="0"/>
              </a:rPr>
              <a:t>Вторичные поражающие факторы вызываются изменением объектов окружающей среды первичными поражающими факторами.</a:t>
            </a:r>
          </a:p>
          <a:p>
            <a:pPr marL="0" lvl="0" indent="0" algn="ctr" rtl="0">
              <a:spcBef>
                <a:spcPts val="0"/>
              </a:spcBef>
              <a:spcAft>
                <a:spcPts val="0"/>
              </a:spcAft>
              <a:buNone/>
            </a:pPr>
            <a:endParaRPr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844" y="1560285"/>
            <a:ext cx="2839156" cy="193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fade">
                                      <p:cBhvr>
                                        <p:cTn id="7" dur="1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 Breaking News by Slidesgo">
  <a:themeElements>
    <a:clrScheme name="Simple Light">
      <a:dk1>
        <a:srgbClr val="FFFFFF"/>
      </a:dk1>
      <a:lt1>
        <a:srgbClr val="081935"/>
      </a:lt1>
      <a:dk2>
        <a:srgbClr val="1A345C"/>
      </a:dk2>
      <a:lt2>
        <a:srgbClr val="FA162E"/>
      </a:lt2>
      <a:accent1>
        <a:srgbClr val="B91E36"/>
      </a:accent1>
      <a:accent2>
        <a:srgbClr val="FFA400"/>
      </a:accent2>
      <a:accent3>
        <a:srgbClr val="EAEAE9"/>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380</Words>
  <Application>Microsoft Office PowerPoint</Application>
  <PresentationFormat>Экран (16:9)</PresentationFormat>
  <Paragraphs>51</Paragraphs>
  <Slides>9</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vt:i4>
      </vt:variant>
    </vt:vector>
  </HeadingPairs>
  <TitlesOfParts>
    <vt:vector size="18" baseType="lpstr">
      <vt:lpstr>Arial</vt:lpstr>
      <vt:lpstr>Arial Narrow</vt:lpstr>
      <vt:lpstr>Bellota Text</vt:lpstr>
      <vt:lpstr>Chewy</vt:lpstr>
      <vt:lpstr>Poppins</vt:lpstr>
      <vt:lpstr>Poppins Black</vt:lpstr>
      <vt:lpstr>Poppins ExtraBold</vt:lpstr>
      <vt:lpstr>Poppins Light</vt:lpstr>
      <vt:lpstr>Modern Breaking News by Slidesgo</vt:lpstr>
      <vt:lpstr>Чрезвычайные ситуации</vt:lpstr>
      <vt:lpstr>Чрезвычайная ситуация – это </vt:lpstr>
      <vt:lpstr>Зона чрезвычайной ситуации – это </vt:lpstr>
      <vt:lpstr>АВАРИЯ</vt:lpstr>
      <vt:lpstr>TITLE AND TWO NEWS</vt:lpstr>
      <vt:lpstr>РАЗВИТИЕ ЧРЕЗВЫЧАЙНЫХ СИТУАЦИЙ</vt:lpstr>
      <vt:lpstr>Стадии развития ЧС </vt:lpstr>
      <vt:lpstr>Источник чрезвычайной ситуации – это </vt:lpstr>
      <vt:lpstr>Поражающие факторы источников техногенных ЧС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Чрезвычайные ситуации</dc:title>
  <dc:creator>Золотницина Дарья</dc:creator>
  <cp:lastModifiedBy>Владимир Кравцов</cp:lastModifiedBy>
  <cp:revision>11</cp:revision>
  <dcterms:modified xsi:type="dcterms:W3CDTF">2022-08-08T07:28:35Z</dcterms:modified>
</cp:coreProperties>
</file>